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20"/>
  </p:notesMasterIdLst>
  <p:handoutMasterIdLst>
    <p:handoutMasterId r:id="rId21"/>
  </p:handoutMasterIdLst>
  <p:sldIdLst>
    <p:sldId id="3825" r:id="rId5"/>
    <p:sldId id="3827" r:id="rId6"/>
    <p:sldId id="3865" r:id="rId7"/>
    <p:sldId id="3866" r:id="rId8"/>
    <p:sldId id="3868" r:id="rId9"/>
    <p:sldId id="3867" r:id="rId10"/>
    <p:sldId id="3869" r:id="rId11"/>
    <p:sldId id="3870" r:id="rId12"/>
    <p:sldId id="3872" r:id="rId13"/>
    <p:sldId id="3873" r:id="rId14"/>
    <p:sldId id="3874" r:id="rId15"/>
    <p:sldId id="3875" r:id="rId16"/>
    <p:sldId id="3876" r:id="rId17"/>
    <p:sldId id="3878" r:id="rId18"/>
    <p:sldId id="384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5E2CC6-2015-413D-8079-0975D4DBB52D}" v="50" dt="2023-04-14T06:27:52.0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6740" autoAdjust="0"/>
  </p:normalViewPr>
  <p:slideViewPr>
    <p:cSldViewPr snapToGrid="0">
      <p:cViewPr varScale="1">
        <p:scale>
          <a:sx n="88" d="100"/>
          <a:sy n="88" d="100"/>
        </p:scale>
        <p:origin x="1332" y="90"/>
      </p:cViewPr>
      <p:guideLst>
        <p:guide orient="horz" pos="1200"/>
        <p:guide orient="horz" pos="3408"/>
        <p:guide pos="6936"/>
        <p:guide pos="744"/>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78" d="100"/>
          <a:sy n="78" d="100"/>
        </p:scale>
        <p:origin x="3966"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rshedzadeh, Yeganeh" userId="756361cf-fc9f-4e49-b489-63ce66070f9a" providerId="ADAL" clId="{F5815253-6BD3-4D0F-BB4B-ADDA9738D45F}"/>
    <pc:docChg chg="undo custSel addSld delSld modSld sldOrd">
      <pc:chgData name="Morshedzadeh, Yeganeh" userId="756361cf-fc9f-4e49-b489-63ce66070f9a" providerId="ADAL" clId="{F5815253-6BD3-4D0F-BB4B-ADDA9738D45F}" dt="2023-04-11T16:16:38.321" v="246" actId="9405"/>
      <pc:docMkLst>
        <pc:docMk/>
      </pc:docMkLst>
      <pc:sldChg chg="addSp">
        <pc:chgData name="Morshedzadeh, Yeganeh" userId="756361cf-fc9f-4e49-b489-63ce66070f9a" providerId="ADAL" clId="{F5815253-6BD3-4D0F-BB4B-ADDA9738D45F}" dt="2023-04-11T16:08:28.888" v="227"/>
        <pc:sldMkLst>
          <pc:docMk/>
          <pc:sldMk cId="3927950662" sldId="3792"/>
        </pc:sldMkLst>
        <pc:inkChg chg="add">
          <ac:chgData name="Morshedzadeh, Yeganeh" userId="756361cf-fc9f-4e49-b489-63ce66070f9a" providerId="ADAL" clId="{F5815253-6BD3-4D0F-BB4B-ADDA9738D45F}" dt="2023-04-11T16:08:28.888" v="227"/>
          <ac:inkMkLst>
            <pc:docMk/>
            <pc:sldMk cId="3927950662" sldId="3792"/>
            <ac:inkMk id="2" creationId="{7248A461-06B7-E2FC-18C7-2A23AFD454D5}"/>
          </ac:inkMkLst>
        </pc:inkChg>
      </pc:sldChg>
      <pc:sldChg chg="addSp delSp modSp mod setBg">
        <pc:chgData name="Morshedzadeh, Yeganeh" userId="756361cf-fc9f-4e49-b489-63ce66070f9a" providerId="ADAL" clId="{F5815253-6BD3-4D0F-BB4B-ADDA9738D45F}" dt="2023-04-11T15:19:29.310" v="98" actId="20577"/>
        <pc:sldMkLst>
          <pc:docMk/>
          <pc:sldMk cId="800962904" sldId="3825"/>
        </pc:sldMkLst>
        <pc:spChg chg="mod">
          <ac:chgData name="Morshedzadeh, Yeganeh" userId="756361cf-fc9f-4e49-b489-63ce66070f9a" providerId="ADAL" clId="{F5815253-6BD3-4D0F-BB4B-ADDA9738D45F}" dt="2023-04-11T15:01:33.886" v="49" actId="26606"/>
          <ac:spMkLst>
            <pc:docMk/>
            <pc:sldMk cId="800962904" sldId="3825"/>
            <ac:spMk id="2" creationId="{28B08836-40C5-46C2-81BA-21AA27176925}"/>
          </ac:spMkLst>
        </pc:spChg>
        <pc:spChg chg="mod">
          <ac:chgData name="Morshedzadeh, Yeganeh" userId="756361cf-fc9f-4e49-b489-63ce66070f9a" providerId="ADAL" clId="{F5815253-6BD3-4D0F-BB4B-ADDA9738D45F}" dt="2023-04-11T15:19:29.310" v="98" actId="20577"/>
          <ac:spMkLst>
            <pc:docMk/>
            <pc:sldMk cId="800962904" sldId="3825"/>
            <ac:spMk id="3" creationId="{72CC4EC4-809C-4FD2-AA20-009F08590DA6}"/>
          </ac:spMkLst>
        </pc:spChg>
        <pc:spChg chg="add del">
          <ac:chgData name="Morshedzadeh, Yeganeh" userId="756361cf-fc9f-4e49-b489-63ce66070f9a" providerId="ADAL" clId="{F5815253-6BD3-4D0F-BB4B-ADDA9738D45F}" dt="2023-04-11T15:01:33.886" v="49" actId="26606"/>
          <ac:spMkLst>
            <pc:docMk/>
            <pc:sldMk cId="800962904" sldId="3825"/>
            <ac:spMk id="9" creationId="{A1D7EC86-7CB9-431D-8AC3-8AAF0440B162}"/>
          </ac:spMkLst>
        </pc:spChg>
        <pc:spChg chg="add del">
          <ac:chgData name="Morshedzadeh, Yeganeh" userId="756361cf-fc9f-4e49-b489-63ce66070f9a" providerId="ADAL" clId="{F5815253-6BD3-4D0F-BB4B-ADDA9738D45F}" dt="2023-04-11T15:01:33.886" v="49" actId="26606"/>
          <ac:spMkLst>
            <pc:docMk/>
            <pc:sldMk cId="800962904" sldId="3825"/>
            <ac:spMk id="11" creationId="{D4B9777F-B610-419B-9193-80306388F3E2}"/>
          </ac:spMkLst>
        </pc:spChg>
        <pc:spChg chg="add del">
          <ac:chgData name="Morshedzadeh, Yeganeh" userId="756361cf-fc9f-4e49-b489-63ce66070f9a" providerId="ADAL" clId="{F5815253-6BD3-4D0F-BB4B-ADDA9738D45F}" dt="2023-04-11T15:01:33.886" v="49" actId="26606"/>
          <ac:spMkLst>
            <pc:docMk/>
            <pc:sldMk cId="800962904" sldId="3825"/>
            <ac:spMk id="13" creationId="{311F016A-A753-449B-9EA6-322199B7119E}"/>
          </ac:spMkLst>
        </pc:spChg>
        <pc:spChg chg="add del">
          <ac:chgData name="Morshedzadeh, Yeganeh" userId="756361cf-fc9f-4e49-b489-63ce66070f9a" providerId="ADAL" clId="{F5815253-6BD3-4D0F-BB4B-ADDA9738D45F}" dt="2023-04-11T15:01:33.886" v="49" actId="26606"/>
          <ac:spMkLst>
            <pc:docMk/>
            <pc:sldMk cId="800962904" sldId="3825"/>
            <ac:spMk id="15" creationId="{95106A28-883A-4993-BF9E-C403B81A8D66}"/>
          </ac:spMkLst>
        </pc:spChg>
        <pc:spChg chg="add del">
          <ac:chgData name="Morshedzadeh, Yeganeh" userId="756361cf-fc9f-4e49-b489-63ce66070f9a" providerId="ADAL" clId="{F5815253-6BD3-4D0F-BB4B-ADDA9738D45F}" dt="2023-04-11T15:01:33.886" v="49" actId="26606"/>
          <ac:spMkLst>
            <pc:docMk/>
            <pc:sldMk cId="800962904" sldId="3825"/>
            <ac:spMk id="17" creationId="{F5AE4E4F-9F4C-43ED-8299-9BD63B74E8F0}"/>
          </ac:spMkLst>
        </pc:spChg>
        <pc:picChg chg="add del">
          <ac:chgData name="Morshedzadeh, Yeganeh" userId="756361cf-fc9f-4e49-b489-63ce66070f9a" providerId="ADAL" clId="{F5815253-6BD3-4D0F-BB4B-ADDA9738D45F}" dt="2023-04-11T15:01:33.886" v="49" actId="26606"/>
          <ac:picMkLst>
            <pc:docMk/>
            <pc:sldMk cId="800962904" sldId="3825"/>
            <ac:picMk id="5" creationId="{0965FBFB-AD1E-0FA2-6C8E-5A951EC83B33}"/>
          </ac:picMkLst>
        </pc:picChg>
      </pc:sldChg>
      <pc:sldChg chg="addSp delSp modSp mod setBg">
        <pc:chgData name="Morshedzadeh, Yeganeh" userId="756361cf-fc9f-4e49-b489-63ce66070f9a" providerId="ADAL" clId="{F5815253-6BD3-4D0F-BB4B-ADDA9738D45F}" dt="2023-04-11T15:00:26.457" v="41" actId="26606"/>
        <pc:sldMkLst>
          <pc:docMk/>
          <pc:sldMk cId="55160260" sldId="3826"/>
        </pc:sldMkLst>
        <pc:spChg chg="mod">
          <ac:chgData name="Morshedzadeh, Yeganeh" userId="756361cf-fc9f-4e49-b489-63ce66070f9a" providerId="ADAL" clId="{F5815253-6BD3-4D0F-BB4B-ADDA9738D45F}" dt="2023-04-11T15:00:26.457" v="41" actId="26606"/>
          <ac:spMkLst>
            <pc:docMk/>
            <pc:sldMk cId="55160260" sldId="3826"/>
            <ac:spMk id="2" creationId="{1836E49C-11A0-4C95-8A6E-FC7E9C57C105}"/>
          </ac:spMkLst>
        </pc:spChg>
        <pc:spChg chg="mod">
          <ac:chgData name="Morshedzadeh, Yeganeh" userId="756361cf-fc9f-4e49-b489-63ce66070f9a" providerId="ADAL" clId="{F5815253-6BD3-4D0F-BB4B-ADDA9738D45F}" dt="2023-04-11T15:00:26.457" v="41" actId="26606"/>
          <ac:spMkLst>
            <pc:docMk/>
            <pc:sldMk cId="55160260" sldId="3826"/>
            <ac:spMk id="3" creationId="{869C3FD2-AF88-4EF1-AFB7-5D31BD5AA0BF}"/>
          </ac:spMkLst>
        </pc:spChg>
        <pc:spChg chg="mod">
          <ac:chgData name="Morshedzadeh, Yeganeh" userId="756361cf-fc9f-4e49-b489-63ce66070f9a" providerId="ADAL" clId="{F5815253-6BD3-4D0F-BB4B-ADDA9738D45F}" dt="2023-04-11T15:00:26.457" v="41" actId="26606"/>
          <ac:spMkLst>
            <pc:docMk/>
            <pc:sldMk cId="55160260" sldId="3826"/>
            <ac:spMk id="4" creationId="{78C8B647-084C-492D-A242-148BEA5B6823}"/>
          </ac:spMkLst>
        </pc:spChg>
        <pc:spChg chg="mod">
          <ac:chgData name="Morshedzadeh, Yeganeh" userId="756361cf-fc9f-4e49-b489-63ce66070f9a" providerId="ADAL" clId="{F5815253-6BD3-4D0F-BB4B-ADDA9738D45F}" dt="2023-04-11T15:00:26.457" v="41" actId="26606"/>
          <ac:spMkLst>
            <pc:docMk/>
            <pc:sldMk cId="55160260" sldId="3826"/>
            <ac:spMk id="6" creationId="{88AB1A36-2D6E-4392-AAA4-996FFE03208D}"/>
          </ac:spMkLst>
        </pc:spChg>
        <pc:spChg chg="add">
          <ac:chgData name="Morshedzadeh, Yeganeh" userId="756361cf-fc9f-4e49-b489-63ce66070f9a" providerId="ADAL" clId="{F5815253-6BD3-4D0F-BB4B-ADDA9738D45F}" dt="2023-04-11T15:00:26.457" v="41" actId="26606"/>
          <ac:spMkLst>
            <pc:docMk/>
            <pc:sldMk cId="55160260" sldId="3826"/>
            <ac:spMk id="8" creationId="{E92FEB64-6EEA-4759-B4A4-BD2C1E660BA8}"/>
          </ac:spMkLst>
        </pc:spChg>
        <pc:spChg chg="add">
          <ac:chgData name="Morshedzadeh, Yeganeh" userId="756361cf-fc9f-4e49-b489-63ce66070f9a" providerId="ADAL" clId="{F5815253-6BD3-4D0F-BB4B-ADDA9738D45F}" dt="2023-04-11T15:00:26.457" v="41" actId="26606"/>
          <ac:spMkLst>
            <pc:docMk/>
            <pc:sldMk cId="55160260" sldId="3826"/>
            <ac:spMk id="9" creationId="{B10BB131-AC8E-4A8E-A5D1-36260F720C3B}"/>
          </ac:spMkLst>
        </pc:spChg>
        <pc:spChg chg="add">
          <ac:chgData name="Morshedzadeh, Yeganeh" userId="756361cf-fc9f-4e49-b489-63ce66070f9a" providerId="ADAL" clId="{F5815253-6BD3-4D0F-BB4B-ADDA9738D45F}" dt="2023-04-11T15:00:26.457" v="41" actId="26606"/>
          <ac:spMkLst>
            <pc:docMk/>
            <pc:sldMk cId="55160260" sldId="3826"/>
            <ac:spMk id="10" creationId="{14847E93-7DC1-4D4B-8829-B19AA7137C50}"/>
          </ac:spMkLst>
        </pc:spChg>
        <pc:spChg chg="add del">
          <ac:chgData name="Morshedzadeh, Yeganeh" userId="756361cf-fc9f-4e49-b489-63ce66070f9a" providerId="ADAL" clId="{F5815253-6BD3-4D0F-BB4B-ADDA9738D45F}" dt="2023-04-11T15:00:25.240" v="40" actId="26606"/>
          <ac:spMkLst>
            <pc:docMk/>
            <pc:sldMk cId="55160260" sldId="3826"/>
            <ac:spMk id="11" creationId="{E92FEB64-6EEA-4759-B4A4-BD2C1E660BA8}"/>
          </ac:spMkLst>
        </pc:spChg>
        <pc:spChg chg="add">
          <ac:chgData name="Morshedzadeh, Yeganeh" userId="756361cf-fc9f-4e49-b489-63ce66070f9a" providerId="ADAL" clId="{F5815253-6BD3-4D0F-BB4B-ADDA9738D45F}" dt="2023-04-11T15:00:26.457" v="41" actId="26606"/>
          <ac:spMkLst>
            <pc:docMk/>
            <pc:sldMk cId="55160260" sldId="3826"/>
            <ac:spMk id="12" creationId="{5566D6E1-03A1-4D73-A4E0-35D74D568A04}"/>
          </ac:spMkLst>
        </pc:spChg>
        <pc:spChg chg="add del">
          <ac:chgData name="Morshedzadeh, Yeganeh" userId="756361cf-fc9f-4e49-b489-63ce66070f9a" providerId="ADAL" clId="{F5815253-6BD3-4D0F-BB4B-ADDA9738D45F}" dt="2023-04-11T15:00:25.240" v="40" actId="26606"/>
          <ac:spMkLst>
            <pc:docMk/>
            <pc:sldMk cId="55160260" sldId="3826"/>
            <ac:spMk id="13" creationId="{B10BB131-AC8E-4A8E-A5D1-36260F720C3B}"/>
          </ac:spMkLst>
        </pc:spChg>
        <pc:spChg chg="add">
          <ac:chgData name="Morshedzadeh, Yeganeh" userId="756361cf-fc9f-4e49-b489-63ce66070f9a" providerId="ADAL" clId="{F5815253-6BD3-4D0F-BB4B-ADDA9738D45F}" dt="2023-04-11T15:00:26.457" v="41" actId="26606"/>
          <ac:spMkLst>
            <pc:docMk/>
            <pc:sldMk cId="55160260" sldId="3826"/>
            <ac:spMk id="14" creationId="{9F835A99-04AC-494A-A572-AFE8413CC938}"/>
          </ac:spMkLst>
        </pc:spChg>
        <pc:spChg chg="add del">
          <ac:chgData name="Morshedzadeh, Yeganeh" userId="756361cf-fc9f-4e49-b489-63ce66070f9a" providerId="ADAL" clId="{F5815253-6BD3-4D0F-BB4B-ADDA9738D45F}" dt="2023-04-11T15:00:25.240" v="40" actId="26606"/>
          <ac:spMkLst>
            <pc:docMk/>
            <pc:sldMk cId="55160260" sldId="3826"/>
            <ac:spMk id="15" creationId="{14847E93-7DC1-4D4B-8829-B19AA7137C50}"/>
          </ac:spMkLst>
        </pc:spChg>
        <pc:spChg chg="add">
          <ac:chgData name="Morshedzadeh, Yeganeh" userId="756361cf-fc9f-4e49-b489-63ce66070f9a" providerId="ADAL" clId="{F5815253-6BD3-4D0F-BB4B-ADDA9738D45F}" dt="2023-04-11T15:00:26.457" v="41" actId="26606"/>
          <ac:spMkLst>
            <pc:docMk/>
            <pc:sldMk cId="55160260" sldId="3826"/>
            <ac:spMk id="16" creationId="{7B786209-1B0B-4CA9-9BDD-F7327066A84D}"/>
          </ac:spMkLst>
        </pc:spChg>
        <pc:spChg chg="add del">
          <ac:chgData name="Morshedzadeh, Yeganeh" userId="756361cf-fc9f-4e49-b489-63ce66070f9a" providerId="ADAL" clId="{F5815253-6BD3-4D0F-BB4B-ADDA9738D45F}" dt="2023-04-11T15:00:25.240" v="40" actId="26606"/>
          <ac:spMkLst>
            <pc:docMk/>
            <pc:sldMk cId="55160260" sldId="3826"/>
            <ac:spMk id="17" creationId="{5566D6E1-03A1-4D73-A4E0-35D74D568A04}"/>
          </ac:spMkLst>
        </pc:spChg>
        <pc:spChg chg="add">
          <ac:chgData name="Morshedzadeh, Yeganeh" userId="756361cf-fc9f-4e49-b489-63ce66070f9a" providerId="ADAL" clId="{F5815253-6BD3-4D0F-BB4B-ADDA9738D45F}" dt="2023-04-11T15:00:26.457" v="41" actId="26606"/>
          <ac:spMkLst>
            <pc:docMk/>
            <pc:sldMk cId="55160260" sldId="3826"/>
            <ac:spMk id="18" creationId="{2D2964BB-484D-45AE-AD66-D407D0629652}"/>
          </ac:spMkLst>
        </pc:spChg>
        <pc:spChg chg="add del">
          <ac:chgData name="Morshedzadeh, Yeganeh" userId="756361cf-fc9f-4e49-b489-63ce66070f9a" providerId="ADAL" clId="{F5815253-6BD3-4D0F-BB4B-ADDA9738D45F}" dt="2023-04-11T15:00:25.240" v="40" actId="26606"/>
          <ac:spMkLst>
            <pc:docMk/>
            <pc:sldMk cId="55160260" sldId="3826"/>
            <ac:spMk id="19" creationId="{9F835A99-04AC-494A-A572-AFE8413CC938}"/>
          </ac:spMkLst>
        </pc:spChg>
        <pc:spChg chg="add">
          <ac:chgData name="Morshedzadeh, Yeganeh" userId="756361cf-fc9f-4e49-b489-63ce66070f9a" providerId="ADAL" clId="{F5815253-6BD3-4D0F-BB4B-ADDA9738D45F}" dt="2023-04-11T15:00:26.457" v="41" actId="26606"/>
          <ac:spMkLst>
            <pc:docMk/>
            <pc:sldMk cId="55160260" sldId="3826"/>
            <ac:spMk id="20" creationId="{6691AC69-A76E-4DAB-B565-468B6B87ACF3}"/>
          </ac:spMkLst>
        </pc:spChg>
        <pc:spChg chg="add del">
          <ac:chgData name="Morshedzadeh, Yeganeh" userId="756361cf-fc9f-4e49-b489-63ce66070f9a" providerId="ADAL" clId="{F5815253-6BD3-4D0F-BB4B-ADDA9738D45F}" dt="2023-04-11T15:00:25.240" v="40" actId="26606"/>
          <ac:spMkLst>
            <pc:docMk/>
            <pc:sldMk cId="55160260" sldId="3826"/>
            <ac:spMk id="21" creationId="{7B786209-1B0B-4CA9-9BDD-F7327066A84D}"/>
          </ac:spMkLst>
        </pc:spChg>
        <pc:spChg chg="add del">
          <ac:chgData name="Morshedzadeh, Yeganeh" userId="756361cf-fc9f-4e49-b489-63ce66070f9a" providerId="ADAL" clId="{F5815253-6BD3-4D0F-BB4B-ADDA9738D45F}" dt="2023-04-11T15:00:25.240" v="40" actId="26606"/>
          <ac:spMkLst>
            <pc:docMk/>
            <pc:sldMk cId="55160260" sldId="3826"/>
            <ac:spMk id="23" creationId="{2D2964BB-484D-45AE-AD66-D407D0629652}"/>
          </ac:spMkLst>
        </pc:spChg>
        <pc:spChg chg="add del">
          <ac:chgData name="Morshedzadeh, Yeganeh" userId="756361cf-fc9f-4e49-b489-63ce66070f9a" providerId="ADAL" clId="{F5815253-6BD3-4D0F-BB4B-ADDA9738D45F}" dt="2023-04-11T15:00:25.240" v="40" actId="26606"/>
          <ac:spMkLst>
            <pc:docMk/>
            <pc:sldMk cId="55160260" sldId="3826"/>
            <ac:spMk id="25" creationId="{6691AC69-A76E-4DAB-B565-468B6B87ACF3}"/>
          </ac:spMkLst>
        </pc:spChg>
      </pc:sldChg>
      <pc:sldChg chg="addSp modSp mod setBg">
        <pc:chgData name="Morshedzadeh, Yeganeh" userId="756361cf-fc9f-4e49-b489-63ce66070f9a" providerId="ADAL" clId="{F5815253-6BD3-4D0F-BB4B-ADDA9738D45F}" dt="2023-04-11T15:47:27.253" v="157" actId="20577"/>
        <pc:sldMkLst>
          <pc:docMk/>
          <pc:sldMk cId="1002193766" sldId="3827"/>
        </pc:sldMkLst>
        <pc:spChg chg="mod">
          <ac:chgData name="Morshedzadeh, Yeganeh" userId="756361cf-fc9f-4e49-b489-63ce66070f9a" providerId="ADAL" clId="{F5815253-6BD3-4D0F-BB4B-ADDA9738D45F}" dt="2023-04-11T15:01:14.973" v="45" actId="26606"/>
          <ac:spMkLst>
            <pc:docMk/>
            <pc:sldMk cId="1002193766" sldId="3827"/>
            <ac:spMk id="4" creationId="{7B290457-2071-4F7C-9327-CE85A282B4D5}"/>
          </ac:spMkLst>
        </pc:spChg>
        <pc:spChg chg="mod">
          <ac:chgData name="Morshedzadeh, Yeganeh" userId="756361cf-fc9f-4e49-b489-63ce66070f9a" providerId="ADAL" clId="{F5815253-6BD3-4D0F-BB4B-ADDA9738D45F}" dt="2023-04-11T15:47:27.253" v="157" actId="20577"/>
          <ac:spMkLst>
            <pc:docMk/>
            <pc:sldMk cId="1002193766" sldId="3827"/>
            <ac:spMk id="5" creationId="{B67B1E24-2840-4BB0-AE5A-2320A01CB80F}"/>
          </ac:spMkLst>
        </pc:spChg>
        <pc:spChg chg="mod">
          <ac:chgData name="Morshedzadeh, Yeganeh" userId="756361cf-fc9f-4e49-b489-63ce66070f9a" providerId="ADAL" clId="{F5815253-6BD3-4D0F-BB4B-ADDA9738D45F}" dt="2023-04-11T15:01:14.973" v="45" actId="26606"/>
          <ac:spMkLst>
            <pc:docMk/>
            <pc:sldMk cId="1002193766" sldId="3827"/>
            <ac:spMk id="14" creationId="{A01CAB10-68AF-4904-BD59-D332B297A10F}"/>
          </ac:spMkLst>
        </pc:spChg>
        <pc:spChg chg="mod">
          <ac:chgData name="Morshedzadeh, Yeganeh" userId="756361cf-fc9f-4e49-b489-63ce66070f9a" providerId="ADAL" clId="{F5815253-6BD3-4D0F-BB4B-ADDA9738D45F}" dt="2023-04-11T15:01:14.973" v="45" actId="26606"/>
          <ac:spMkLst>
            <pc:docMk/>
            <pc:sldMk cId="1002193766" sldId="3827"/>
            <ac:spMk id="16" creationId="{46EEA4F1-5FA3-4EBF-97F1-DF392077DB76}"/>
          </ac:spMkLst>
        </pc:spChg>
        <pc:spChg chg="add">
          <ac:chgData name="Morshedzadeh, Yeganeh" userId="756361cf-fc9f-4e49-b489-63ce66070f9a" providerId="ADAL" clId="{F5815253-6BD3-4D0F-BB4B-ADDA9738D45F}" dt="2023-04-11T15:01:14.973" v="45" actId="26606"/>
          <ac:spMkLst>
            <pc:docMk/>
            <pc:sldMk cId="1002193766" sldId="3827"/>
            <ac:spMk id="25" creationId="{23DA7759-3209-4FE2-96D1-4EEDD81E9EA0}"/>
          </ac:spMkLst>
        </pc:spChg>
        <pc:spChg chg="add">
          <ac:chgData name="Morshedzadeh, Yeganeh" userId="756361cf-fc9f-4e49-b489-63ce66070f9a" providerId="ADAL" clId="{F5815253-6BD3-4D0F-BB4B-ADDA9738D45F}" dt="2023-04-11T15:01:14.973" v="45" actId="26606"/>
          <ac:spMkLst>
            <pc:docMk/>
            <pc:sldMk cId="1002193766" sldId="3827"/>
            <ac:spMk id="27" creationId="{41460DAD-8769-4C9F-9C8C-BB0443909D76}"/>
          </ac:spMkLst>
        </pc:spChg>
        <pc:spChg chg="add">
          <ac:chgData name="Morshedzadeh, Yeganeh" userId="756361cf-fc9f-4e49-b489-63ce66070f9a" providerId="ADAL" clId="{F5815253-6BD3-4D0F-BB4B-ADDA9738D45F}" dt="2023-04-11T15:01:14.973" v="45" actId="26606"/>
          <ac:spMkLst>
            <pc:docMk/>
            <pc:sldMk cId="1002193766" sldId="3827"/>
            <ac:spMk id="29" creationId="{53E60C6D-4E85-4E14-BCDF-BF15C241F7CA}"/>
          </ac:spMkLst>
        </pc:spChg>
        <pc:spChg chg="add">
          <ac:chgData name="Morshedzadeh, Yeganeh" userId="756361cf-fc9f-4e49-b489-63ce66070f9a" providerId="ADAL" clId="{F5815253-6BD3-4D0F-BB4B-ADDA9738D45F}" dt="2023-04-11T15:01:14.973" v="45" actId="26606"/>
          <ac:spMkLst>
            <pc:docMk/>
            <pc:sldMk cId="1002193766" sldId="3827"/>
            <ac:spMk id="31" creationId="{7D42D292-4C48-479B-9E59-E29CD9871C0C}"/>
          </ac:spMkLst>
        </pc:spChg>
        <pc:spChg chg="add">
          <ac:chgData name="Morshedzadeh, Yeganeh" userId="756361cf-fc9f-4e49-b489-63ce66070f9a" providerId="ADAL" clId="{F5815253-6BD3-4D0F-BB4B-ADDA9738D45F}" dt="2023-04-11T15:01:14.973" v="45" actId="26606"/>
          <ac:spMkLst>
            <pc:docMk/>
            <pc:sldMk cId="1002193766" sldId="3827"/>
            <ac:spMk id="33" creationId="{533DF362-939D-4EEE-8DC4-6B54607E5611}"/>
          </ac:spMkLst>
        </pc:spChg>
        <pc:picChg chg="mod ord">
          <ac:chgData name="Morshedzadeh, Yeganeh" userId="756361cf-fc9f-4e49-b489-63ce66070f9a" providerId="ADAL" clId="{F5815253-6BD3-4D0F-BB4B-ADDA9738D45F}" dt="2023-04-11T15:01:26.180" v="47" actId="14100"/>
          <ac:picMkLst>
            <pc:docMk/>
            <pc:sldMk cId="1002193766" sldId="3827"/>
            <ac:picMk id="12" creationId="{3F5EB749-3164-7554-AC58-97E4CD74BD76}"/>
          </ac:picMkLst>
        </pc:picChg>
        <pc:picChg chg="mod ord">
          <ac:chgData name="Morshedzadeh, Yeganeh" userId="756361cf-fc9f-4e49-b489-63ce66070f9a" providerId="ADAL" clId="{F5815253-6BD3-4D0F-BB4B-ADDA9738D45F}" dt="2023-04-11T15:01:14.973" v="45" actId="26606"/>
          <ac:picMkLst>
            <pc:docMk/>
            <pc:sldMk cId="1002193766" sldId="3827"/>
            <ac:picMk id="20" creationId="{EB73CC48-4179-251B-7EA4-005C25575A52}"/>
          </ac:picMkLst>
        </pc:picChg>
      </pc:sldChg>
      <pc:sldChg chg="addSp modSp mod setBg">
        <pc:chgData name="Morshedzadeh, Yeganeh" userId="756361cf-fc9f-4e49-b489-63ce66070f9a" providerId="ADAL" clId="{F5815253-6BD3-4D0F-BB4B-ADDA9738D45F}" dt="2023-04-11T15:19:03.338" v="69" actId="20577"/>
        <pc:sldMkLst>
          <pc:docMk/>
          <pc:sldMk cId="4283594893" sldId="3828"/>
        </pc:sldMkLst>
        <pc:spChg chg="mod">
          <ac:chgData name="Morshedzadeh, Yeganeh" userId="756361cf-fc9f-4e49-b489-63ce66070f9a" providerId="ADAL" clId="{F5815253-6BD3-4D0F-BB4B-ADDA9738D45F}" dt="2023-04-11T15:19:03.338" v="69" actId="20577"/>
          <ac:spMkLst>
            <pc:docMk/>
            <pc:sldMk cId="4283594893" sldId="3828"/>
            <ac:spMk id="2" creationId="{1EFC037F-9B04-45A9-8AE6-A8517884947F}"/>
          </ac:spMkLst>
        </pc:spChg>
        <pc:spChg chg="add">
          <ac:chgData name="Morshedzadeh, Yeganeh" userId="756361cf-fc9f-4e49-b489-63ce66070f9a" providerId="ADAL" clId="{F5815253-6BD3-4D0F-BB4B-ADDA9738D45F}" dt="2023-04-11T15:00:36.136" v="42" actId="26606"/>
          <ac:spMkLst>
            <pc:docMk/>
            <pc:sldMk cId="4283594893" sldId="3828"/>
            <ac:spMk id="7" creationId="{8A7BA06D-B3FF-4E91-8639-B4569AE3AA23}"/>
          </ac:spMkLst>
        </pc:spChg>
        <pc:spChg chg="add">
          <ac:chgData name="Morshedzadeh, Yeganeh" userId="756361cf-fc9f-4e49-b489-63ce66070f9a" providerId="ADAL" clId="{F5815253-6BD3-4D0F-BB4B-ADDA9738D45F}" dt="2023-04-11T15:00:36.136" v="42" actId="26606"/>
          <ac:spMkLst>
            <pc:docMk/>
            <pc:sldMk cId="4283594893" sldId="3828"/>
            <ac:spMk id="9" creationId="{2B30C86D-5A07-48BC-9C9D-6F9A2DB1E9E1}"/>
          </ac:spMkLst>
        </pc:spChg>
        <pc:spChg chg="add">
          <ac:chgData name="Morshedzadeh, Yeganeh" userId="756361cf-fc9f-4e49-b489-63ce66070f9a" providerId="ADAL" clId="{F5815253-6BD3-4D0F-BB4B-ADDA9738D45F}" dt="2023-04-11T15:00:36.136" v="42" actId="26606"/>
          <ac:spMkLst>
            <pc:docMk/>
            <pc:sldMk cId="4283594893" sldId="3828"/>
            <ac:spMk id="11" creationId="{46F1F2C8-798B-4CCE-A851-94AFAF350BED}"/>
          </ac:spMkLst>
        </pc:spChg>
        <pc:spChg chg="add">
          <ac:chgData name="Morshedzadeh, Yeganeh" userId="756361cf-fc9f-4e49-b489-63ce66070f9a" providerId="ADAL" clId="{F5815253-6BD3-4D0F-BB4B-ADDA9738D45F}" dt="2023-04-11T15:00:36.136" v="42" actId="26606"/>
          <ac:spMkLst>
            <pc:docMk/>
            <pc:sldMk cId="4283594893" sldId="3828"/>
            <ac:spMk id="13" creationId="{755E9CD0-04B0-4A3C-B291-AD913379C713}"/>
          </ac:spMkLst>
        </pc:spChg>
        <pc:spChg chg="add">
          <ac:chgData name="Morshedzadeh, Yeganeh" userId="756361cf-fc9f-4e49-b489-63ce66070f9a" providerId="ADAL" clId="{F5815253-6BD3-4D0F-BB4B-ADDA9738D45F}" dt="2023-04-11T15:00:36.136" v="42" actId="26606"/>
          <ac:spMkLst>
            <pc:docMk/>
            <pc:sldMk cId="4283594893" sldId="3828"/>
            <ac:spMk id="15" creationId="{1DD8BF3B-6066-418C-8D1A-75C5E396FC04}"/>
          </ac:spMkLst>
        </pc:spChg>
        <pc:spChg chg="add">
          <ac:chgData name="Morshedzadeh, Yeganeh" userId="756361cf-fc9f-4e49-b489-63ce66070f9a" providerId="ADAL" clId="{F5815253-6BD3-4D0F-BB4B-ADDA9738D45F}" dt="2023-04-11T15:00:36.136" v="42" actId="26606"/>
          <ac:spMkLst>
            <pc:docMk/>
            <pc:sldMk cId="4283594893" sldId="3828"/>
            <ac:spMk id="17" creationId="{80BC66F9-7A74-4286-AD22-1174052CC22C}"/>
          </ac:spMkLst>
        </pc:spChg>
        <pc:spChg chg="add">
          <ac:chgData name="Morshedzadeh, Yeganeh" userId="756361cf-fc9f-4e49-b489-63ce66070f9a" providerId="ADAL" clId="{F5815253-6BD3-4D0F-BB4B-ADDA9738D45F}" dt="2023-04-11T15:00:36.136" v="42" actId="26606"/>
          <ac:spMkLst>
            <pc:docMk/>
            <pc:sldMk cId="4283594893" sldId="3828"/>
            <ac:spMk id="19" creationId="{D8142CC3-2B5C-48E6-9DF0-6C8ACBAF23EF}"/>
          </ac:spMkLst>
        </pc:spChg>
        <pc:spChg chg="add">
          <ac:chgData name="Morshedzadeh, Yeganeh" userId="756361cf-fc9f-4e49-b489-63ce66070f9a" providerId="ADAL" clId="{F5815253-6BD3-4D0F-BB4B-ADDA9738D45F}" dt="2023-04-11T15:00:36.136" v="42" actId="26606"/>
          <ac:spMkLst>
            <pc:docMk/>
            <pc:sldMk cId="4283594893" sldId="3828"/>
            <ac:spMk id="23" creationId="{46A89C79-8EF3-4AF9-B3D9-59A883F41C83}"/>
          </ac:spMkLst>
        </pc:spChg>
        <pc:spChg chg="add">
          <ac:chgData name="Morshedzadeh, Yeganeh" userId="756361cf-fc9f-4e49-b489-63ce66070f9a" providerId="ADAL" clId="{F5815253-6BD3-4D0F-BB4B-ADDA9738D45F}" dt="2023-04-11T15:00:36.136" v="42" actId="26606"/>
          <ac:spMkLst>
            <pc:docMk/>
            <pc:sldMk cId="4283594893" sldId="3828"/>
            <ac:spMk id="25" creationId="{EFE5CE34-4543-42E5-B82C-1F3D12422CDD}"/>
          </ac:spMkLst>
        </pc:spChg>
        <pc:spChg chg="add">
          <ac:chgData name="Morshedzadeh, Yeganeh" userId="756361cf-fc9f-4e49-b489-63ce66070f9a" providerId="ADAL" clId="{F5815253-6BD3-4D0F-BB4B-ADDA9738D45F}" dt="2023-04-11T15:00:36.136" v="42" actId="26606"/>
          <ac:spMkLst>
            <pc:docMk/>
            <pc:sldMk cId="4283594893" sldId="3828"/>
            <ac:spMk id="27" creationId="{72AF41FE-63D7-4695-81D2-66D2510E4486}"/>
          </ac:spMkLst>
        </pc:spChg>
        <pc:cxnChg chg="add">
          <ac:chgData name="Morshedzadeh, Yeganeh" userId="756361cf-fc9f-4e49-b489-63ce66070f9a" providerId="ADAL" clId="{F5815253-6BD3-4D0F-BB4B-ADDA9738D45F}" dt="2023-04-11T15:00:36.136" v="42" actId="26606"/>
          <ac:cxnSpMkLst>
            <pc:docMk/>
            <pc:sldMk cId="4283594893" sldId="3828"/>
            <ac:cxnSpMk id="21" creationId="{7B2D303B-3DD0-4319-9EAD-361847FEC71D}"/>
          </ac:cxnSpMkLst>
        </pc:cxnChg>
      </pc:sldChg>
      <pc:sldChg chg="addSp delSp modSp mod">
        <pc:chgData name="Morshedzadeh, Yeganeh" userId="756361cf-fc9f-4e49-b489-63ce66070f9a" providerId="ADAL" clId="{F5815253-6BD3-4D0F-BB4B-ADDA9738D45F}" dt="2023-04-11T16:16:38.321" v="246" actId="9405"/>
        <pc:sldMkLst>
          <pc:docMk/>
          <pc:sldMk cId="1322704400" sldId="3835"/>
        </pc:sldMkLst>
        <pc:grpChg chg="mod">
          <ac:chgData name="Morshedzadeh, Yeganeh" userId="756361cf-fc9f-4e49-b489-63ce66070f9a" providerId="ADAL" clId="{F5815253-6BD3-4D0F-BB4B-ADDA9738D45F}" dt="2023-04-11T16:16:36.712" v="244"/>
          <ac:grpSpMkLst>
            <pc:docMk/>
            <pc:sldMk cId="1322704400" sldId="3835"/>
            <ac:grpSpMk id="11" creationId="{7CAC38E7-A278-24C6-357E-0AD462969CE3}"/>
          </ac:grpSpMkLst>
        </pc:grpChg>
        <pc:picChg chg="mod">
          <ac:chgData name="Morshedzadeh, Yeganeh" userId="756361cf-fc9f-4e49-b489-63ce66070f9a" providerId="ADAL" clId="{F5815253-6BD3-4D0F-BB4B-ADDA9738D45F}" dt="2023-04-11T16:13:14.095" v="232" actId="1076"/>
          <ac:picMkLst>
            <pc:docMk/>
            <pc:sldMk cId="1322704400" sldId="3835"/>
            <ac:picMk id="18" creationId="{3E6D6E63-A658-3376-3069-4B8AE51D6F7B}"/>
          </ac:picMkLst>
        </pc:picChg>
        <pc:inkChg chg="add">
          <ac:chgData name="Morshedzadeh, Yeganeh" userId="756361cf-fc9f-4e49-b489-63ce66070f9a" providerId="ADAL" clId="{F5815253-6BD3-4D0F-BB4B-ADDA9738D45F}" dt="2023-04-11T16:08:28.888" v="227"/>
          <ac:inkMkLst>
            <pc:docMk/>
            <pc:sldMk cId="1322704400" sldId="3835"/>
            <ac:inkMk id="2" creationId="{2DEB707A-AEB0-11F0-9697-00B446013ED2}"/>
          </ac:inkMkLst>
        </pc:inkChg>
        <pc:inkChg chg="add">
          <ac:chgData name="Morshedzadeh, Yeganeh" userId="756361cf-fc9f-4e49-b489-63ce66070f9a" providerId="ADAL" clId="{F5815253-6BD3-4D0F-BB4B-ADDA9738D45F}" dt="2023-04-11T16:12:13.877" v="229" actId="9405"/>
          <ac:inkMkLst>
            <pc:docMk/>
            <pc:sldMk cId="1322704400" sldId="3835"/>
            <ac:inkMk id="3" creationId="{905CEFD3-1543-A078-4862-13F60B9D8E2C}"/>
          </ac:inkMkLst>
        </pc:inkChg>
        <pc:inkChg chg="add del">
          <ac:chgData name="Morshedzadeh, Yeganeh" userId="756361cf-fc9f-4e49-b489-63ce66070f9a" providerId="ADAL" clId="{F5815253-6BD3-4D0F-BB4B-ADDA9738D45F}" dt="2023-04-11T16:13:58.573" v="233"/>
          <ac:inkMkLst>
            <pc:docMk/>
            <pc:sldMk cId="1322704400" sldId="3835"/>
            <ac:inkMk id="4" creationId="{AB72CE4C-7FE4-C5F9-6F53-5B751317C771}"/>
          </ac:inkMkLst>
        </pc:inkChg>
        <pc:inkChg chg="add">
          <ac:chgData name="Morshedzadeh, Yeganeh" userId="756361cf-fc9f-4e49-b489-63ce66070f9a" providerId="ADAL" clId="{F5815253-6BD3-4D0F-BB4B-ADDA9738D45F}" dt="2023-04-11T16:12:38.720" v="231" actId="9405"/>
          <ac:inkMkLst>
            <pc:docMk/>
            <pc:sldMk cId="1322704400" sldId="3835"/>
            <ac:inkMk id="5" creationId="{BD9DA9E9-488A-4476-8E84-B6A2214F2D38}"/>
          </ac:inkMkLst>
        </pc:inkChg>
        <pc:inkChg chg="add">
          <ac:chgData name="Morshedzadeh, Yeganeh" userId="756361cf-fc9f-4e49-b489-63ce66070f9a" providerId="ADAL" clId="{F5815253-6BD3-4D0F-BB4B-ADDA9738D45F}" dt="2023-04-11T16:14:09.293" v="234" actId="9405"/>
          <ac:inkMkLst>
            <pc:docMk/>
            <pc:sldMk cId="1322704400" sldId="3835"/>
            <ac:inkMk id="6" creationId="{447A4986-DE23-E5E7-018B-F26410EB7D04}"/>
          </ac:inkMkLst>
        </pc:inkChg>
        <pc:inkChg chg="add del mod">
          <ac:chgData name="Morshedzadeh, Yeganeh" userId="756361cf-fc9f-4e49-b489-63ce66070f9a" providerId="ADAL" clId="{F5815253-6BD3-4D0F-BB4B-ADDA9738D45F}" dt="2023-04-11T16:16:38.321" v="246" actId="9405"/>
          <ac:inkMkLst>
            <pc:docMk/>
            <pc:sldMk cId="1322704400" sldId="3835"/>
            <ac:inkMk id="7" creationId="{1863230D-C850-4FD7-2FF9-EA22DA9DE8FC}"/>
          </ac:inkMkLst>
        </pc:inkChg>
        <pc:inkChg chg="add del mod">
          <ac:chgData name="Morshedzadeh, Yeganeh" userId="756361cf-fc9f-4e49-b489-63ce66070f9a" providerId="ADAL" clId="{F5815253-6BD3-4D0F-BB4B-ADDA9738D45F}" dt="2023-04-11T16:16:37.400" v="245" actId="9405"/>
          <ac:inkMkLst>
            <pc:docMk/>
            <pc:sldMk cId="1322704400" sldId="3835"/>
            <ac:inkMk id="8" creationId="{88662D65-CA75-432F-7FB7-AA3431BEDA9E}"/>
          </ac:inkMkLst>
        </pc:inkChg>
        <pc:inkChg chg="add del">
          <ac:chgData name="Morshedzadeh, Yeganeh" userId="756361cf-fc9f-4e49-b489-63ce66070f9a" providerId="ADAL" clId="{F5815253-6BD3-4D0F-BB4B-ADDA9738D45F}" dt="2023-04-11T16:16:36.712" v="244"/>
          <ac:inkMkLst>
            <pc:docMk/>
            <pc:sldMk cId="1322704400" sldId="3835"/>
            <ac:inkMk id="10" creationId="{168E9290-4606-BB65-4674-D2F1F3DD5D1E}"/>
          </ac:inkMkLst>
        </pc:inkChg>
        <pc:inkChg chg="add del">
          <ac:chgData name="Morshedzadeh, Yeganeh" userId="756361cf-fc9f-4e49-b489-63ce66070f9a" providerId="ADAL" clId="{F5815253-6BD3-4D0F-BB4B-ADDA9738D45F}" dt="2023-04-11T16:16:35.946" v="242" actId="9405"/>
          <ac:inkMkLst>
            <pc:docMk/>
            <pc:sldMk cId="1322704400" sldId="3835"/>
            <ac:inkMk id="13" creationId="{761CBF3F-DADE-D1C9-B84C-25F34592D69A}"/>
          </ac:inkMkLst>
        </pc:inkChg>
      </pc:sldChg>
      <pc:sldChg chg="addSp">
        <pc:chgData name="Morshedzadeh, Yeganeh" userId="756361cf-fc9f-4e49-b489-63ce66070f9a" providerId="ADAL" clId="{F5815253-6BD3-4D0F-BB4B-ADDA9738D45F}" dt="2023-04-11T16:08:28.888" v="227"/>
        <pc:sldMkLst>
          <pc:docMk/>
          <pc:sldMk cId="1071625101" sldId="3837"/>
        </pc:sldMkLst>
        <pc:inkChg chg="add">
          <ac:chgData name="Morshedzadeh, Yeganeh" userId="756361cf-fc9f-4e49-b489-63ce66070f9a" providerId="ADAL" clId="{F5815253-6BD3-4D0F-BB4B-ADDA9738D45F}" dt="2023-04-11T16:08:28.888" v="227"/>
          <ac:inkMkLst>
            <pc:docMk/>
            <pc:sldMk cId="1071625101" sldId="3837"/>
            <ac:inkMk id="2" creationId="{6F9CF991-1CEC-0A74-3C70-C9E9F1F67ACF}"/>
          </ac:inkMkLst>
        </pc:inkChg>
      </pc:sldChg>
      <pc:sldChg chg="addSp">
        <pc:chgData name="Morshedzadeh, Yeganeh" userId="756361cf-fc9f-4e49-b489-63ce66070f9a" providerId="ADAL" clId="{F5815253-6BD3-4D0F-BB4B-ADDA9738D45F}" dt="2023-04-11T16:08:28.888" v="227"/>
        <pc:sldMkLst>
          <pc:docMk/>
          <pc:sldMk cId="2339890250" sldId="3839"/>
        </pc:sldMkLst>
        <pc:inkChg chg="add">
          <ac:chgData name="Morshedzadeh, Yeganeh" userId="756361cf-fc9f-4e49-b489-63ce66070f9a" providerId="ADAL" clId="{F5815253-6BD3-4D0F-BB4B-ADDA9738D45F}" dt="2023-04-11T16:08:28.888" v="227"/>
          <ac:inkMkLst>
            <pc:docMk/>
            <pc:sldMk cId="2339890250" sldId="3839"/>
            <ac:inkMk id="2" creationId="{946FC9A9-E0FB-0F55-2EA3-07D26605174F}"/>
          </ac:inkMkLst>
        </pc:inkChg>
      </pc:sldChg>
      <pc:sldChg chg="addSp delSp modSp mod setBg">
        <pc:chgData name="Morshedzadeh, Yeganeh" userId="756361cf-fc9f-4e49-b489-63ce66070f9a" providerId="ADAL" clId="{F5815253-6BD3-4D0F-BB4B-ADDA9738D45F}" dt="2023-04-11T16:16:35.697" v="241" actId="9405"/>
        <pc:sldMkLst>
          <pc:docMk/>
          <pc:sldMk cId="1386225670" sldId="3841"/>
        </pc:sldMkLst>
        <pc:spChg chg="mod">
          <ac:chgData name="Morshedzadeh, Yeganeh" userId="756361cf-fc9f-4e49-b489-63ce66070f9a" providerId="ADAL" clId="{F5815253-6BD3-4D0F-BB4B-ADDA9738D45F}" dt="2023-04-11T14:57:45.434" v="1" actId="26606"/>
          <ac:spMkLst>
            <pc:docMk/>
            <pc:sldMk cId="1386225670" sldId="3841"/>
            <ac:spMk id="2" creationId="{A8372B59-B922-1F44-8215-A827927090E6}"/>
          </ac:spMkLst>
        </pc:spChg>
        <pc:spChg chg="mod">
          <ac:chgData name="Morshedzadeh, Yeganeh" userId="756361cf-fc9f-4e49-b489-63ce66070f9a" providerId="ADAL" clId="{F5815253-6BD3-4D0F-BB4B-ADDA9738D45F}" dt="2023-04-11T14:57:45.434" v="1" actId="26606"/>
          <ac:spMkLst>
            <pc:docMk/>
            <pc:sldMk cId="1386225670" sldId="3841"/>
            <ac:spMk id="3" creationId="{B8A37C38-C09E-1640-C1AD-36DB34AE1425}"/>
          </ac:spMkLst>
        </pc:spChg>
        <pc:spChg chg="mod">
          <ac:chgData name="Morshedzadeh, Yeganeh" userId="756361cf-fc9f-4e49-b489-63ce66070f9a" providerId="ADAL" clId="{F5815253-6BD3-4D0F-BB4B-ADDA9738D45F}" dt="2023-04-11T14:57:45.434" v="1" actId="26606"/>
          <ac:spMkLst>
            <pc:docMk/>
            <pc:sldMk cId="1386225670" sldId="3841"/>
            <ac:spMk id="4" creationId="{E9EA4677-0CDE-1376-4622-B8344CCBF835}"/>
          </ac:spMkLst>
        </pc:spChg>
        <pc:spChg chg="del">
          <ac:chgData name="Morshedzadeh, Yeganeh" userId="756361cf-fc9f-4e49-b489-63ce66070f9a" providerId="ADAL" clId="{F5815253-6BD3-4D0F-BB4B-ADDA9738D45F}" dt="2023-04-11T14:57:40.870" v="0" actId="478"/>
          <ac:spMkLst>
            <pc:docMk/>
            <pc:sldMk cId="1386225670" sldId="3841"/>
            <ac:spMk id="5" creationId="{23EF42AD-8DD5-80AE-363C-196B19C79052}"/>
          </ac:spMkLst>
        </pc:spChg>
        <pc:spChg chg="add">
          <ac:chgData name="Morshedzadeh, Yeganeh" userId="756361cf-fc9f-4e49-b489-63ce66070f9a" providerId="ADAL" clId="{F5815253-6BD3-4D0F-BB4B-ADDA9738D45F}" dt="2023-04-11T14:57:45.434" v="1" actId="26606"/>
          <ac:spMkLst>
            <pc:docMk/>
            <pc:sldMk cId="1386225670" sldId="3841"/>
            <ac:spMk id="9" creationId="{8A7BA06D-B3FF-4E91-8639-B4569AE3AA23}"/>
          </ac:spMkLst>
        </pc:spChg>
        <pc:spChg chg="add">
          <ac:chgData name="Morshedzadeh, Yeganeh" userId="756361cf-fc9f-4e49-b489-63ce66070f9a" providerId="ADAL" clId="{F5815253-6BD3-4D0F-BB4B-ADDA9738D45F}" dt="2023-04-11T14:57:45.434" v="1" actId="26606"/>
          <ac:spMkLst>
            <pc:docMk/>
            <pc:sldMk cId="1386225670" sldId="3841"/>
            <ac:spMk id="11" creationId="{2B30C86D-5A07-48BC-9C9D-6F9A2DB1E9E1}"/>
          </ac:spMkLst>
        </pc:spChg>
        <pc:spChg chg="add">
          <ac:chgData name="Morshedzadeh, Yeganeh" userId="756361cf-fc9f-4e49-b489-63ce66070f9a" providerId="ADAL" clId="{F5815253-6BD3-4D0F-BB4B-ADDA9738D45F}" dt="2023-04-11T14:57:45.434" v="1" actId="26606"/>
          <ac:spMkLst>
            <pc:docMk/>
            <pc:sldMk cId="1386225670" sldId="3841"/>
            <ac:spMk id="13" creationId="{59EF30C2-29AC-4A0D-BC0A-A679CF113EDD}"/>
          </ac:spMkLst>
        </pc:spChg>
        <pc:spChg chg="add">
          <ac:chgData name="Morshedzadeh, Yeganeh" userId="756361cf-fc9f-4e49-b489-63ce66070f9a" providerId="ADAL" clId="{F5815253-6BD3-4D0F-BB4B-ADDA9738D45F}" dt="2023-04-11T14:57:45.434" v="1" actId="26606"/>
          <ac:spMkLst>
            <pc:docMk/>
            <pc:sldMk cId="1386225670" sldId="3841"/>
            <ac:spMk id="15" creationId="{EA804283-B929-4503-802F-4585376E2B42}"/>
          </ac:spMkLst>
        </pc:spChg>
        <pc:spChg chg="add">
          <ac:chgData name="Morshedzadeh, Yeganeh" userId="756361cf-fc9f-4e49-b489-63ce66070f9a" providerId="ADAL" clId="{F5815253-6BD3-4D0F-BB4B-ADDA9738D45F}" dt="2023-04-11T14:57:45.434" v="1" actId="26606"/>
          <ac:spMkLst>
            <pc:docMk/>
            <pc:sldMk cId="1386225670" sldId="3841"/>
            <ac:spMk id="17" creationId="{9C682A1A-5B2D-4111-BBD6-620165633E5B}"/>
          </ac:spMkLst>
        </pc:spChg>
        <pc:spChg chg="add">
          <ac:chgData name="Morshedzadeh, Yeganeh" userId="756361cf-fc9f-4e49-b489-63ce66070f9a" providerId="ADAL" clId="{F5815253-6BD3-4D0F-BB4B-ADDA9738D45F}" dt="2023-04-11T14:57:45.434" v="1" actId="26606"/>
          <ac:spMkLst>
            <pc:docMk/>
            <pc:sldMk cId="1386225670" sldId="3841"/>
            <ac:spMk id="19" creationId="{A04F1504-431A-4D86-9091-AE7E4B33376B}"/>
          </ac:spMkLst>
        </pc:spChg>
        <pc:spChg chg="add">
          <ac:chgData name="Morshedzadeh, Yeganeh" userId="756361cf-fc9f-4e49-b489-63ce66070f9a" providerId="ADAL" clId="{F5815253-6BD3-4D0F-BB4B-ADDA9738D45F}" dt="2023-04-11T14:57:45.434" v="1" actId="26606"/>
          <ac:spMkLst>
            <pc:docMk/>
            <pc:sldMk cId="1386225670" sldId="3841"/>
            <ac:spMk id="21" creationId="{AD3811F5-514E-49A4-B382-673ED228A4CC}"/>
          </ac:spMkLst>
        </pc:spChg>
        <pc:spChg chg="add">
          <ac:chgData name="Morshedzadeh, Yeganeh" userId="756361cf-fc9f-4e49-b489-63ce66070f9a" providerId="ADAL" clId="{F5815253-6BD3-4D0F-BB4B-ADDA9738D45F}" dt="2023-04-11T14:57:45.434" v="1" actId="26606"/>
          <ac:spMkLst>
            <pc:docMk/>
            <pc:sldMk cId="1386225670" sldId="3841"/>
            <ac:spMk id="25" creationId="{C36A08F5-3B56-47C5-A371-9187BE56E1E5}"/>
          </ac:spMkLst>
        </pc:spChg>
        <pc:spChg chg="add">
          <ac:chgData name="Morshedzadeh, Yeganeh" userId="756361cf-fc9f-4e49-b489-63ce66070f9a" providerId="ADAL" clId="{F5815253-6BD3-4D0F-BB4B-ADDA9738D45F}" dt="2023-04-11T14:57:45.434" v="1" actId="26606"/>
          <ac:spMkLst>
            <pc:docMk/>
            <pc:sldMk cId="1386225670" sldId="3841"/>
            <ac:spMk id="27" creationId="{067AD921-1CEE-4C1B-9AA3-C66D908DDD14}"/>
          </ac:spMkLst>
        </pc:spChg>
        <pc:inkChg chg="add del">
          <ac:chgData name="Morshedzadeh, Yeganeh" userId="756361cf-fc9f-4e49-b489-63ce66070f9a" providerId="ADAL" clId="{F5815253-6BD3-4D0F-BB4B-ADDA9738D45F}" dt="2023-04-11T16:16:35.697" v="241" actId="9405"/>
          <ac:inkMkLst>
            <pc:docMk/>
            <pc:sldMk cId="1386225670" sldId="3841"/>
            <ac:inkMk id="6" creationId="{E2AFF1FA-2601-F31E-A97D-2A358F33CACF}"/>
          </ac:inkMkLst>
        </pc:inkChg>
        <pc:cxnChg chg="add">
          <ac:chgData name="Morshedzadeh, Yeganeh" userId="756361cf-fc9f-4e49-b489-63ce66070f9a" providerId="ADAL" clId="{F5815253-6BD3-4D0F-BB4B-ADDA9738D45F}" dt="2023-04-11T14:57:45.434" v="1" actId="26606"/>
          <ac:cxnSpMkLst>
            <pc:docMk/>
            <pc:sldMk cId="1386225670" sldId="3841"/>
            <ac:cxnSpMk id="23" creationId="{266A0658-1CC4-4B0D-AAB7-A702286AFB03}"/>
          </ac:cxnSpMkLst>
        </pc:cxnChg>
      </pc:sldChg>
      <pc:sldChg chg="addSp delSp modSp mod setBg">
        <pc:chgData name="Morshedzadeh, Yeganeh" userId="756361cf-fc9f-4e49-b489-63ce66070f9a" providerId="ADAL" clId="{F5815253-6BD3-4D0F-BB4B-ADDA9738D45F}" dt="2023-04-11T16:08:28.888" v="227"/>
        <pc:sldMkLst>
          <pc:docMk/>
          <pc:sldMk cId="198239123" sldId="3842"/>
        </pc:sldMkLst>
        <pc:spChg chg="mod">
          <ac:chgData name="Morshedzadeh, Yeganeh" userId="756361cf-fc9f-4e49-b489-63ce66070f9a" providerId="ADAL" clId="{F5815253-6BD3-4D0F-BB4B-ADDA9738D45F}" dt="2023-04-11T14:58:35.288" v="5" actId="26606"/>
          <ac:spMkLst>
            <pc:docMk/>
            <pc:sldMk cId="198239123" sldId="3842"/>
            <ac:spMk id="2" creationId="{A444F9FB-E982-7161-5D5E-AB39EC13E89B}"/>
          </ac:spMkLst>
        </pc:spChg>
        <pc:spChg chg="mod">
          <ac:chgData name="Morshedzadeh, Yeganeh" userId="756361cf-fc9f-4e49-b489-63ce66070f9a" providerId="ADAL" clId="{F5815253-6BD3-4D0F-BB4B-ADDA9738D45F}" dt="2023-04-11T14:58:35.288" v="5" actId="26606"/>
          <ac:spMkLst>
            <pc:docMk/>
            <pc:sldMk cId="198239123" sldId="3842"/>
            <ac:spMk id="4" creationId="{58EF6A5C-BB2F-6422-4A85-45EA9DD37680}"/>
          </ac:spMkLst>
        </pc:spChg>
        <pc:spChg chg="mod ord">
          <ac:chgData name="Morshedzadeh, Yeganeh" userId="756361cf-fc9f-4e49-b489-63ce66070f9a" providerId="ADAL" clId="{F5815253-6BD3-4D0F-BB4B-ADDA9738D45F}" dt="2023-04-11T14:58:35.288" v="5" actId="26606"/>
          <ac:spMkLst>
            <pc:docMk/>
            <pc:sldMk cId="198239123" sldId="3842"/>
            <ac:spMk id="5" creationId="{BB881E85-5322-52F1-B59B-A9708974CCC7}"/>
          </ac:spMkLst>
        </pc:spChg>
        <pc:spChg chg="add del">
          <ac:chgData name="Morshedzadeh, Yeganeh" userId="756361cf-fc9f-4e49-b489-63ce66070f9a" providerId="ADAL" clId="{F5815253-6BD3-4D0F-BB4B-ADDA9738D45F}" dt="2023-04-11T14:58:35.288" v="5" actId="26606"/>
          <ac:spMkLst>
            <pc:docMk/>
            <pc:sldMk cId="198239123" sldId="3842"/>
            <ac:spMk id="12" creationId="{8A7BA06D-B3FF-4E91-8639-B4569AE3AA23}"/>
          </ac:spMkLst>
        </pc:spChg>
        <pc:spChg chg="add del">
          <ac:chgData name="Morshedzadeh, Yeganeh" userId="756361cf-fc9f-4e49-b489-63ce66070f9a" providerId="ADAL" clId="{F5815253-6BD3-4D0F-BB4B-ADDA9738D45F}" dt="2023-04-11T14:58:35.288" v="5" actId="26606"/>
          <ac:spMkLst>
            <pc:docMk/>
            <pc:sldMk cId="198239123" sldId="3842"/>
            <ac:spMk id="14" creationId="{2B30C86D-5A07-48BC-9C9D-6F9A2DB1E9E1}"/>
          </ac:spMkLst>
        </pc:spChg>
        <pc:spChg chg="add del">
          <ac:chgData name="Morshedzadeh, Yeganeh" userId="756361cf-fc9f-4e49-b489-63ce66070f9a" providerId="ADAL" clId="{F5815253-6BD3-4D0F-BB4B-ADDA9738D45F}" dt="2023-04-11T14:58:35.288" v="5" actId="26606"/>
          <ac:spMkLst>
            <pc:docMk/>
            <pc:sldMk cId="198239123" sldId="3842"/>
            <ac:spMk id="16" creationId="{362D44EE-C852-4460-B8B5-C4F2BC20510C}"/>
          </ac:spMkLst>
        </pc:spChg>
        <pc:spChg chg="add del">
          <ac:chgData name="Morshedzadeh, Yeganeh" userId="756361cf-fc9f-4e49-b489-63ce66070f9a" providerId="ADAL" clId="{F5815253-6BD3-4D0F-BB4B-ADDA9738D45F}" dt="2023-04-11T14:58:35.288" v="5" actId="26606"/>
          <ac:spMkLst>
            <pc:docMk/>
            <pc:sldMk cId="198239123" sldId="3842"/>
            <ac:spMk id="18" creationId="{658970D8-8D1D-4B5C-894B-E871CC86543D}"/>
          </ac:spMkLst>
        </pc:spChg>
        <pc:spChg chg="add del">
          <ac:chgData name="Morshedzadeh, Yeganeh" userId="756361cf-fc9f-4e49-b489-63ce66070f9a" providerId="ADAL" clId="{F5815253-6BD3-4D0F-BB4B-ADDA9738D45F}" dt="2023-04-11T14:58:35.288" v="5" actId="26606"/>
          <ac:spMkLst>
            <pc:docMk/>
            <pc:sldMk cId="198239123" sldId="3842"/>
            <ac:spMk id="20" creationId="{F227E5B6-9132-43CA-B503-37A18562ADF2}"/>
          </ac:spMkLst>
        </pc:spChg>
        <pc:spChg chg="add del">
          <ac:chgData name="Morshedzadeh, Yeganeh" userId="756361cf-fc9f-4e49-b489-63ce66070f9a" providerId="ADAL" clId="{F5815253-6BD3-4D0F-BB4B-ADDA9738D45F}" dt="2023-04-11T14:58:35.288" v="5" actId="26606"/>
          <ac:spMkLst>
            <pc:docMk/>
            <pc:sldMk cId="198239123" sldId="3842"/>
            <ac:spMk id="22" creationId="{03C2051E-A88D-48E5-BACF-AAED17892722}"/>
          </ac:spMkLst>
        </pc:spChg>
        <pc:spChg chg="add del">
          <ac:chgData name="Morshedzadeh, Yeganeh" userId="756361cf-fc9f-4e49-b489-63ce66070f9a" providerId="ADAL" clId="{F5815253-6BD3-4D0F-BB4B-ADDA9738D45F}" dt="2023-04-11T14:58:35.288" v="5" actId="26606"/>
          <ac:spMkLst>
            <pc:docMk/>
            <pc:sldMk cId="198239123" sldId="3842"/>
            <ac:spMk id="24" creationId="{7821A508-2985-4905-874A-527429BAABFA}"/>
          </ac:spMkLst>
        </pc:spChg>
        <pc:spChg chg="add del">
          <ac:chgData name="Morshedzadeh, Yeganeh" userId="756361cf-fc9f-4e49-b489-63ce66070f9a" providerId="ADAL" clId="{F5815253-6BD3-4D0F-BB4B-ADDA9738D45F}" dt="2023-04-11T14:58:35.288" v="5" actId="26606"/>
          <ac:spMkLst>
            <pc:docMk/>
            <pc:sldMk cId="198239123" sldId="3842"/>
            <ac:spMk id="26" creationId="{D2929CB1-0E3C-4B2D-ADC5-0154FB33BA44}"/>
          </ac:spMkLst>
        </pc:spChg>
        <pc:spChg chg="add del">
          <ac:chgData name="Morshedzadeh, Yeganeh" userId="756361cf-fc9f-4e49-b489-63ce66070f9a" providerId="ADAL" clId="{F5815253-6BD3-4D0F-BB4B-ADDA9738D45F}" dt="2023-04-11T14:58:35.288" v="5" actId="26606"/>
          <ac:spMkLst>
            <pc:docMk/>
            <pc:sldMk cId="198239123" sldId="3842"/>
            <ac:spMk id="28" creationId="{5F2F0C84-BE8C-4DC2-A6D3-30349A801D5C}"/>
          </ac:spMkLst>
        </pc:spChg>
        <pc:picChg chg="mod">
          <ac:chgData name="Morshedzadeh, Yeganeh" userId="756361cf-fc9f-4e49-b489-63ce66070f9a" providerId="ADAL" clId="{F5815253-6BD3-4D0F-BB4B-ADDA9738D45F}" dt="2023-04-11T14:58:35.288" v="5" actId="26606"/>
          <ac:picMkLst>
            <pc:docMk/>
            <pc:sldMk cId="198239123" sldId="3842"/>
            <ac:picMk id="7" creationId="{4B916295-5216-B6D6-1298-2047DE9758CF}"/>
          </ac:picMkLst>
        </pc:picChg>
        <pc:inkChg chg="add">
          <ac:chgData name="Morshedzadeh, Yeganeh" userId="756361cf-fc9f-4e49-b489-63ce66070f9a" providerId="ADAL" clId="{F5815253-6BD3-4D0F-BB4B-ADDA9738D45F}" dt="2023-04-11T16:08:28.888" v="227"/>
          <ac:inkMkLst>
            <pc:docMk/>
            <pc:sldMk cId="198239123" sldId="3842"/>
            <ac:inkMk id="3" creationId="{4712306F-E4AD-07F8-2E70-DA3154D37A7F}"/>
          </ac:inkMkLst>
        </pc:inkChg>
      </pc:sldChg>
      <pc:sldChg chg="addSp delSp modSp mod setBg">
        <pc:chgData name="Morshedzadeh, Yeganeh" userId="756361cf-fc9f-4e49-b489-63ce66070f9a" providerId="ADAL" clId="{F5815253-6BD3-4D0F-BB4B-ADDA9738D45F}" dt="2023-04-11T15:41:50.379" v="101"/>
        <pc:sldMkLst>
          <pc:docMk/>
          <pc:sldMk cId="3305943328" sldId="3843"/>
        </pc:sldMkLst>
        <pc:spChg chg="mod">
          <ac:chgData name="Morshedzadeh, Yeganeh" userId="756361cf-fc9f-4e49-b489-63ce66070f9a" providerId="ADAL" clId="{F5815253-6BD3-4D0F-BB4B-ADDA9738D45F}" dt="2023-04-11T15:00:12.184" v="38" actId="26606"/>
          <ac:spMkLst>
            <pc:docMk/>
            <pc:sldMk cId="3305943328" sldId="3843"/>
            <ac:spMk id="2" creationId="{1836E49C-11A0-4C95-8A6E-FC7E9C57C105}"/>
          </ac:spMkLst>
        </pc:spChg>
        <pc:spChg chg="del">
          <ac:chgData name="Morshedzadeh, Yeganeh" userId="756361cf-fc9f-4e49-b489-63ce66070f9a" providerId="ADAL" clId="{F5815253-6BD3-4D0F-BB4B-ADDA9738D45F}" dt="2023-04-11T15:00:12.184" v="38" actId="26606"/>
          <ac:spMkLst>
            <pc:docMk/>
            <pc:sldMk cId="3305943328" sldId="3843"/>
            <ac:spMk id="3" creationId="{869C3FD2-AF88-4EF1-AFB7-5D31BD5AA0BF}"/>
          </ac:spMkLst>
        </pc:spChg>
        <pc:spChg chg="mod">
          <ac:chgData name="Morshedzadeh, Yeganeh" userId="756361cf-fc9f-4e49-b489-63ce66070f9a" providerId="ADAL" clId="{F5815253-6BD3-4D0F-BB4B-ADDA9738D45F}" dt="2023-04-11T15:00:12.184" v="38" actId="26606"/>
          <ac:spMkLst>
            <pc:docMk/>
            <pc:sldMk cId="3305943328" sldId="3843"/>
            <ac:spMk id="4" creationId="{78C8B647-084C-492D-A242-148BEA5B6823}"/>
          </ac:spMkLst>
        </pc:spChg>
        <pc:spChg chg="mod">
          <ac:chgData name="Morshedzadeh, Yeganeh" userId="756361cf-fc9f-4e49-b489-63ce66070f9a" providerId="ADAL" clId="{F5815253-6BD3-4D0F-BB4B-ADDA9738D45F}" dt="2023-04-11T15:00:12.184" v="38" actId="26606"/>
          <ac:spMkLst>
            <pc:docMk/>
            <pc:sldMk cId="3305943328" sldId="3843"/>
            <ac:spMk id="6" creationId="{88AB1A36-2D6E-4392-AAA4-996FFE03208D}"/>
          </ac:spMkLst>
        </pc:spChg>
        <pc:spChg chg="add">
          <ac:chgData name="Morshedzadeh, Yeganeh" userId="756361cf-fc9f-4e49-b489-63ce66070f9a" providerId="ADAL" clId="{F5815253-6BD3-4D0F-BB4B-ADDA9738D45F}" dt="2023-04-11T15:00:12.184" v="38" actId="26606"/>
          <ac:spMkLst>
            <pc:docMk/>
            <pc:sldMk cId="3305943328" sldId="3843"/>
            <ac:spMk id="12" creationId="{AE2B703B-46F9-481A-A605-82E2A828C4FA}"/>
          </ac:spMkLst>
        </pc:spChg>
        <pc:spChg chg="add">
          <ac:chgData name="Morshedzadeh, Yeganeh" userId="756361cf-fc9f-4e49-b489-63ce66070f9a" providerId="ADAL" clId="{F5815253-6BD3-4D0F-BB4B-ADDA9738D45F}" dt="2023-04-11T15:00:12.184" v="38" actId="26606"/>
          <ac:spMkLst>
            <pc:docMk/>
            <pc:sldMk cId="3305943328" sldId="3843"/>
            <ac:spMk id="14" creationId="{F13BE4D7-0C3D-4906-B230-A1C5B4665CCF}"/>
          </ac:spMkLst>
        </pc:spChg>
        <pc:graphicFrameChg chg="add mod">
          <ac:chgData name="Morshedzadeh, Yeganeh" userId="756361cf-fc9f-4e49-b489-63ce66070f9a" providerId="ADAL" clId="{F5815253-6BD3-4D0F-BB4B-ADDA9738D45F}" dt="2023-04-11T15:41:50.379" v="101"/>
          <ac:graphicFrameMkLst>
            <pc:docMk/>
            <pc:sldMk cId="3305943328" sldId="3843"/>
            <ac:graphicFrameMk id="8" creationId="{2A1B9FF0-F360-7ED8-E35C-B8D65690D90C}"/>
          </ac:graphicFrameMkLst>
        </pc:graphicFrameChg>
      </pc:sldChg>
      <pc:sldChg chg="addSp delSp modSp mod setBg">
        <pc:chgData name="Morshedzadeh, Yeganeh" userId="756361cf-fc9f-4e49-b489-63ce66070f9a" providerId="ADAL" clId="{F5815253-6BD3-4D0F-BB4B-ADDA9738D45F}" dt="2023-04-11T15:44:14.624" v="107" actId="478"/>
        <pc:sldMkLst>
          <pc:docMk/>
          <pc:sldMk cId="2154577357" sldId="3844"/>
        </pc:sldMkLst>
        <pc:spChg chg="mod">
          <ac:chgData name="Morshedzadeh, Yeganeh" userId="756361cf-fc9f-4e49-b489-63ce66070f9a" providerId="ADAL" clId="{F5815253-6BD3-4D0F-BB4B-ADDA9738D45F}" dt="2023-04-11T14:59:37.908" v="20" actId="26606"/>
          <ac:spMkLst>
            <pc:docMk/>
            <pc:sldMk cId="2154577357" sldId="3844"/>
            <ac:spMk id="2" creationId="{1836E49C-11A0-4C95-8A6E-FC7E9C57C105}"/>
          </ac:spMkLst>
        </pc:spChg>
        <pc:spChg chg="add del">
          <ac:chgData name="Morshedzadeh, Yeganeh" userId="756361cf-fc9f-4e49-b489-63ce66070f9a" providerId="ADAL" clId="{F5815253-6BD3-4D0F-BB4B-ADDA9738D45F}" dt="2023-04-11T14:59:37.908" v="20" actId="26606"/>
          <ac:spMkLst>
            <pc:docMk/>
            <pc:sldMk cId="2154577357" sldId="3844"/>
            <ac:spMk id="3" creationId="{869C3FD2-AF88-4EF1-AFB7-5D31BD5AA0BF}"/>
          </ac:spMkLst>
        </pc:spChg>
        <pc:spChg chg="mod">
          <ac:chgData name="Morshedzadeh, Yeganeh" userId="756361cf-fc9f-4e49-b489-63ce66070f9a" providerId="ADAL" clId="{F5815253-6BD3-4D0F-BB4B-ADDA9738D45F}" dt="2023-04-11T14:59:37.908" v="20" actId="26606"/>
          <ac:spMkLst>
            <pc:docMk/>
            <pc:sldMk cId="2154577357" sldId="3844"/>
            <ac:spMk id="4" creationId="{78C8B647-084C-492D-A242-148BEA5B6823}"/>
          </ac:spMkLst>
        </pc:spChg>
        <pc:spChg chg="del mod">
          <ac:chgData name="Morshedzadeh, Yeganeh" userId="756361cf-fc9f-4e49-b489-63ce66070f9a" providerId="ADAL" clId="{F5815253-6BD3-4D0F-BB4B-ADDA9738D45F}" dt="2023-04-11T15:44:14.624" v="107" actId="478"/>
          <ac:spMkLst>
            <pc:docMk/>
            <pc:sldMk cId="2154577357" sldId="3844"/>
            <ac:spMk id="5" creationId="{A4A2B84E-2163-44C1-99D0-6F162AEA82E9}"/>
          </ac:spMkLst>
        </pc:spChg>
        <pc:spChg chg="mod">
          <ac:chgData name="Morshedzadeh, Yeganeh" userId="756361cf-fc9f-4e49-b489-63ce66070f9a" providerId="ADAL" clId="{F5815253-6BD3-4D0F-BB4B-ADDA9738D45F}" dt="2023-04-11T14:59:37.908" v="20" actId="26606"/>
          <ac:spMkLst>
            <pc:docMk/>
            <pc:sldMk cId="2154577357" sldId="3844"/>
            <ac:spMk id="6" creationId="{88AB1A36-2D6E-4392-AAA4-996FFE03208D}"/>
          </ac:spMkLst>
        </pc:spChg>
        <pc:spChg chg="add del">
          <ac:chgData name="Morshedzadeh, Yeganeh" userId="756361cf-fc9f-4e49-b489-63ce66070f9a" providerId="ADAL" clId="{F5815253-6BD3-4D0F-BB4B-ADDA9738D45F}" dt="2023-04-11T14:59:27.963" v="13" actId="26606"/>
          <ac:spMkLst>
            <pc:docMk/>
            <pc:sldMk cId="2154577357" sldId="3844"/>
            <ac:spMk id="12" creationId="{AE2B703B-46F9-481A-A605-82E2A828C4FA}"/>
          </ac:spMkLst>
        </pc:spChg>
        <pc:spChg chg="add del">
          <ac:chgData name="Morshedzadeh, Yeganeh" userId="756361cf-fc9f-4e49-b489-63ce66070f9a" providerId="ADAL" clId="{F5815253-6BD3-4D0F-BB4B-ADDA9738D45F}" dt="2023-04-11T14:59:27.963" v="13" actId="26606"/>
          <ac:spMkLst>
            <pc:docMk/>
            <pc:sldMk cId="2154577357" sldId="3844"/>
            <ac:spMk id="14" creationId="{F13BE4D7-0C3D-4906-B230-A1C5B4665CCF}"/>
          </ac:spMkLst>
        </pc:spChg>
        <pc:spChg chg="add del">
          <ac:chgData name="Morshedzadeh, Yeganeh" userId="756361cf-fc9f-4e49-b489-63ce66070f9a" providerId="ADAL" clId="{F5815253-6BD3-4D0F-BB4B-ADDA9738D45F}" dt="2023-04-11T14:59:31.113" v="15" actId="26606"/>
          <ac:spMkLst>
            <pc:docMk/>
            <pc:sldMk cId="2154577357" sldId="3844"/>
            <ac:spMk id="16" creationId="{651547D7-AD18-407B-A5F4-F8225B5DCFCC}"/>
          </ac:spMkLst>
        </pc:spChg>
        <pc:spChg chg="add del">
          <ac:chgData name="Morshedzadeh, Yeganeh" userId="756361cf-fc9f-4e49-b489-63ce66070f9a" providerId="ADAL" clId="{F5815253-6BD3-4D0F-BB4B-ADDA9738D45F}" dt="2023-04-11T14:59:31.113" v="15" actId="26606"/>
          <ac:spMkLst>
            <pc:docMk/>
            <pc:sldMk cId="2154577357" sldId="3844"/>
            <ac:spMk id="17" creationId="{AE5A632B-B15A-489E-8337-BC0F40DBC21F}"/>
          </ac:spMkLst>
        </pc:spChg>
        <pc:spChg chg="add del">
          <ac:chgData name="Morshedzadeh, Yeganeh" userId="756361cf-fc9f-4e49-b489-63ce66070f9a" providerId="ADAL" clId="{F5815253-6BD3-4D0F-BB4B-ADDA9738D45F}" dt="2023-04-11T14:59:31.113" v="15" actId="26606"/>
          <ac:spMkLst>
            <pc:docMk/>
            <pc:sldMk cId="2154577357" sldId="3844"/>
            <ac:spMk id="18" creationId="{6E895C8D-1379-40B8-8B1B-B6F5AEAF0A6C}"/>
          </ac:spMkLst>
        </pc:spChg>
        <pc:spChg chg="add del">
          <ac:chgData name="Morshedzadeh, Yeganeh" userId="756361cf-fc9f-4e49-b489-63ce66070f9a" providerId="ADAL" clId="{F5815253-6BD3-4D0F-BB4B-ADDA9738D45F}" dt="2023-04-11T14:59:32.728" v="17" actId="26606"/>
          <ac:spMkLst>
            <pc:docMk/>
            <pc:sldMk cId="2154577357" sldId="3844"/>
            <ac:spMk id="21" creationId="{AE2B703B-46F9-481A-A605-82E2A828C4FA}"/>
          </ac:spMkLst>
        </pc:spChg>
        <pc:spChg chg="add del">
          <ac:chgData name="Morshedzadeh, Yeganeh" userId="756361cf-fc9f-4e49-b489-63ce66070f9a" providerId="ADAL" clId="{F5815253-6BD3-4D0F-BB4B-ADDA9738D45F}" dt="2023-04-11T14:59:32.728" v="17" actId="26606"/>
          <ac:spMkLst>
            <pc:docMk/>
            <pc:sldMk cId="2154577357" sldId="3844"/>
            <ac:spMk id="22" creationId="{F13BE4D7-0C3D-4906-B230-A1C5B4665CCF}"/>
          </ac:spMkLst>
        </pc:spChg>
        <pc:spChg chg="add del">
          <ac:chgData name="Morshedzadeh, Yeganeh" userId="756361cf-fc9f-4e49-b489-63ce66070f9a" providerId="ADAL" clId="{F5815253-6BD3-4D0F-BB4B-ADDA9738D45F}" dt="2023-04-11T14:59:37.908" v="19" actId="26606"/>
          <ac:spMkLst>
            <pc:docMk/>
            <pc:sldMk cId="2154577357" sldId="3844"/>
            <ac:spMk id="25" creationId="{AE5A632B-B15A-489E-8337-BC0F40DBC21F}"/>
          </ac:spMkLst>
        </pc:spChg>
        <pc:spChg chg="add del">
          <ac:chgData name="Morshedzadeh, Yeganeh" userId="756361cf-fc9f-4e49-b489-63ce66070f9a" providerId="ADAL" clId="{F5815253-6BD3-4D0F-BB4B-ADDA9738D45F}" dt="2023-04-11T14:59:37.908" v="19" actId="26606"/>
          <ac:spMkLst>
            <pc:docMk/>
            <pc:sldMk cId="2154577357" sldId="3844"/>
            <ac:spMk id="26" creationId="{6E895C8D-1379-40B8-8B1B-B6F5AEAF0A6C}"/>
          </ac:spMkLst>
        </pc:spChg>
        <pc:spChg chg="add del">
          <ac:chgData name="Morshedzadeh, Yeganeh" userId="756361cf-fc9f-4e49-b489-63ce66070f9a" providerId="ADAL" clId="{F5815253-6BD3-4D0F-BB4B-ADDA9738D45F}" dt="2023-04-11T14:59:37.908" v="19" actId="26606"/>
          <ac:spMkLst>
            <pc:docMk/>
            <pc:sldMk cId="2154577357" sldId="3844"/>
            <ac:spMk id="27" creationId="{651547D7-AD18-407B-A5F4-F8225B5DCFCC}"/>
          </ac:spMkLst>
        </pc:spChg>
        <pc:spChg chg="add">
          <ac:chgData name="Morshedzadeh, Yeganeh" userId="756361cf-fc9f-4e49-b489-63ce66070f9a" providerId="ADAL" clId="{F5815253-6BD3-4D0F-BB4B-ADDA9738D45F}" dt="2023-04-11T14:59:37.908" v="20" actId="26606"/>
          <ac:spMkLst>
            <pc:docMk/>
            <pc:sldMk cId="2154577357" sldId="3844"/>
            <ac:spMk id="30" creationId="{AE2B703B-46F9-481A-A605-82E2A828C4FA}"/>
          </ac:spMkLst>
        </pc:spChg>
        <pc:spChg chg="add">
          <ac:chgData name="Morshedzadeh, Yeganeh" userId="756361cf-fc9f-4e49-b489-63ce66070f9a" providerId="ADAL" clId="{F5815253-6BD3-4D0F-BB4B-ADDA9738D45F}" dt="2023-04-11T14:59:37.908" v="20" actId="26606"/>
          <ac:spMkLst>
            <pc:docMk/>
            <pc:sldMk cId="2154577357" sldId="3844"/>
            <ac:spMk id="31" creationId="{F13BE4D7-0C3D-4906-B230-A1C5B4665CCF}"/>
          </ac:spMkLst>
        </pc:spChg>
        <pc:graphicFrameChg chg="add del">
          <ac:chgData name="Morshedzadeh, Yeganeh" userId="756361cf-fc9f-4e49-b489-63ce66070f9a" providerId="ADAL" clId="{F5815253-6BD3-4D0F-BB4B-ADDA9738D45F}" dt="2023-04-11T14:59:27.963" v="13" actId="26606"/>
          <ac:graphicFrameMkLst>
            <pc:docMk/>
            <pc:sldMk cId="2154577357" sldId="3844"/>
            <ac:graphicFrameMk id="8" creationId="{D16B516F-CB4A-FDA5-B1AA-D28E8E89B38D}"/>
          </ac:graphicFrameMkLst>
        </pc:graphicFrameChg>
        <pc:graphicFrameChg chg="add del">
          <ac:chgData name="Morshedzadeh, Yeganeh" userId="756361cf-fc9f-4e49-b489-63ce66070f9a" providerId="ADAL" clId="{F5815253-6BD3-4D0F-BB4B-ADDA9738D45F}" dt="2023-04-11T14:59:31.113" v="15" actId="26606"/>
          <ac:graphicFrameMkLst>
            <pc:docMk/>
            <pc:sldMk cId="2154577357" sldId="3844"/>
            <ac:graphicFrameMk id="19" creationId="{B1A80DD2-F47E-DBFB-E072-8681DCED2027}"/>
          </ac:graphicFrameMkLst>
        </pc:graphicFrameChg>
        <pc:graphicFrameChg chg="add del">
          <ac:chgData name="Morshedzadeh, Yeganeh" userId="756361cf-fc9f-4e49-b489-63ce66070f9a" providerId="ADAL" clId="{F5815253-6BD3-4D0F-BB4B-ADDA9738D45F}" dt="2023-04-11T14:59:32.728" v="17" actId="26606"/>
          <ac:graphicFrameMkLst>
            <pc:docMk/>
            <pc:sldMk cId="2154577357" sldId="3844"/>
            <ac:graphicFrameMk id="23" creationId="{D16B516F-CB4A-FDA5-B1AA-D28E8E89B38D}"/>
          </ac:graphicFrameMkLst>
        </pc:graphicFrameChg>
        <pc:graphicFrameChg chg="add del">
          <ac:chgData name="Morshedzadeh, Yeganeh" userId="756361cf-fc9f-4e49-b489-63ce66070f9a" providerId="ADAL" clId="{F5815253-6BD3-4D0F-BB4B-ADDA9738D45F}" dt="2023-04-11T14:59:37.908" v="19" actId="26606"/>
          <ac:graphicFrameMkLst>
            <pc:docMk/>
            <pc:sldMk cId="2154577357" sldId="3844"/>
            <ac:graphicFrameMk id="28" creationId="{B1A80DD2-F47E-DBFB-E072-8681DCED2027}"/>
          </ac:graphicFrameMkLst>
        </pc:graphicFrameChg>
        <pc:graphicFrameChg chg="add mod">
          <ac:chgData name="Morshedzadeh, Yeganeh" userId="756361cf-fc9f-4e49-b489-63ce66070f9a" providerId="ADAL" clId="{F5815253-6BD3-4D0F-BB4B-ADDA9738D45F}" dt="2023-04-11T15:44:05.745" v="105"/>
          <ac:graphicFrameMkLst>
            <pc:docMk/>
            <pc:sldMk cId="2154577357" sldId="3844"/>
            <ac:graphicFrameMk id="32" creationId="{D16B516F-CB4A-FDA5-B1AA-D28E8E89B38D}"/>
          </ac:graphicFrameMkLst>
        </pc:graphicFrameChg>
      </pc:sldChg>
      <pc:sldChg chg="addSp delSp modSp mod setBg">
        <pc:chgData name="Morshedzadeh, Yeganeh" userId="756361cf-fc9f-4e49-b489-63ce66070f9a" providerId="ADAL" clId="{F5815253-6BD3-4D0F-BB4B-ADDA9738D45F}" dt="2023-04-11T15:44:12.655" v="106" actId="478"/>
        <pc:sldMkLst>
          <pc:docMk/>
          <pc:sldMk cId="2080634168" sldId="3845"/>
        </pc:sldMkLst>
        <pc:spChg chg="mod">
          <ac:chgData name="Morshedzadeh, Yeganeh" userId="756361cf-fc9f-4e49-b489-63ce66070f9a" providerId="ADAL" clId="{F5815253-6BD3-4D0F-BB4B-ADDA9738D45F}" dt="2023-04-11T15:01:51.994" v="50" actId="26606"/>
          <ac:spMkLst>
            <pc:docMk/>
            <pc:sldMk cId="2080634168" sldId="3845"/>
            <ac:spMk id="2" creationId="{1836E49C-11A0-4C95-8A6E-FC7E9C57C105}"/>
          </ac:spMkLst>
        </pc:spChg>
        <pc:spChg chg="mod">
          <ac:chgData name="Morshedzadeh, Yeganeh" userId="756361cf-fc9f-4e49-b489-63ce66070f9a" providerId="ADAL" clId="{F5815253-6BD3-4D0F-BB4B-ADDA9738D45F}" dt="2023-04-11T15:01:51.994" v="50" actId="26606"/>
          <ac:spMkLst>
            <pc:docMk/>
            <pc:sldMk cId="2080634168" sldId="3845"/>
            <ac:spMk id="3" creationId="{869C3FD2-AF88-4EF1-AFB7-5D31BD5AA0BF}"/>
          </ac:spMkLst>
        </pc:spChg>
        <pc:spChg chg="mod">
          <ac:chgData name="Morshedzadeh, Yeganeh" userId="756361cf-fc9f-4e49-b489-63ce66070f9a" providerId="ADAL" clId="{F5815253-6BD3-4D0F-BB4B-ADDA9738D45F}" dt="2023-04-11T15:01:51.994" v="50" actId="26606"/>
          <ac:spMkLst>
            <pc:docMk/>
            <pc:sldMk cId="2080634168" sldId="3845"/>
            <ac:spMk id="4" creationId="{78C8B647-084C-492D-A242-148BEA5B6823}"/>
          </ac:spMkLst>
        </pc:spChg>
        <pc:spChg chg="del mod">
          <ac:chgData name="Morshedzadeh, Yeganeh" userId="756361cf-fc9f-4e49-b489-63ce66070f9a" providerId="ADAL" clId="{F5815253-6BD3-4D0F-BB4B-ADDA9738D45F}" dt="2023-04-11T15:44:12.655" v="106" actId="478"/>
          <ac:spMkLst>
            <pc:docMk/>
            <pc:sldMk cId="2080634168" sldId="3845"/>
            <ac:spMk id="5" creationId="{A4A2B84E-2163-44C1-99D0-6F162AEA82E9}"/>
          </ac:spMkLst>
        </pc:spChg>
        <pc:spChg chg="mod">
          <ac:chgData name="Morshedzadeh, Yeganeh" userId="756361cf-fc9f-4e49-b489-63ce66070f9a" providerId="ADAL" clId="{F5815253-6BD3-4D0F-BB4B-ADDA9738D45F}" dt="2023-04-11T15:01:51.994" v="50" actId="26606"/>
          <ac:spMkLst>
            <pc:docMk/>
            <pc:sldMk cId="2080634168" sldId="3845"/>
            <ac:spMk id="6" creationId="{88AB1A36-2D6E-4392-AAA4-996FFE03208D}"/>
          </ac:spMkLst>
        </pc:spChg>
        <pc:spChg chg="add del">
          <ac:chgData name="Morshedzadeh, Yeganeh" userId="756361cf-fc9f-4e49-b489-63ce66070f9a" providerId="ADAL" clId="{F5815253-6BD3-4D0F-BB4B-ADDA9738D45F}" dt="2023-04-11T15:01:51.994" v="50" actId="26606"/>
          <ac:spMkLst>
            <pc:docMk/>
            <pc:sldMk cId="2080634168" sldId="3845"/>
            <ac:spMk id="12" creationId="{8A7BA06D-B3FF-4E91-8639-B4569AE3AA23}"/>
          </ac:spMkLst>
        </pc:spChg>
        <pc:spChg chg="add del">
          <ac:chgData name="Morshedzadeh, Yeganeh" userId="756361cf-fc9f-4e49-b489-63ce66070f9a" providerId="ADAL" clId="{F5815253-6BD3-4D0F-BB4B-ADDA9738D45F}" dt="2023-04-11T15:01:51.994" v="50" actId="26606"/>
          <ac:spMkLst>
            <pc:docMk/>
            <pc:sldMk cId="2080634168" sldId="3845"/>
            <ac:spMk id="14" creationId="{2B30C86D-5A07-48BC-9C9D-6F9A2DB1E9E1}"/>
          </ac:spMkLst>
        </pc:spChg>
        <pc:spChg chg="add del">
          <ac:chgData name="Morshedzadeh, Yeganeh" userId="756361cf-fc9f-4e49-b489-63ce66070f9a" providerId="ADAL" clId="{F5815253-6BD3-4D0F-BB4B-ADDA9738D45F}" dt="2023-04-11T15:01:51.994" v="50" actId="26606"/>
          <ac:spMkLst>
            <pc:docMk/>
            <pc:sldMk cId="2080634168" sldId="3845"/>
            <ac:spMk id="16" creationId="{A1D7EC86-7CB9-431D-8AC3-8AAF0440B162}"/>
          </ac:spMkLst>
        </pc:spChg>
        <pc:spChg chg="add del">
          <ac:chgData name="Morshedzadeh, Yeganeh" userId="756361cf-fc9f-4e49-b489-63ce66070f9a" providerId="ADAL" clId="{F5815253-6BD3-4D0F-BB4B-ADDA9738D45F}" dt="2023-04-11T15:01:51.994" v="50" actId="26606"/>
          <ac:spMkLst>
            <pc:docMk/>
            <pc:sldMk cId="2080634168" sldId="3845"/>
            <ac:spMk id="18" creationId="{D4B9777F-B610-419B-9193-80306388F3E2}"/>
          </ac:spMkLst>
        </pc:spChg>
        <pc:spChg chg="add del">
          <ac:chgData name="Morshedzadeh, Yeganeh" userId="756361cf-fc9f-4e49-b489-63ce66070f9a" providerId="ADAL" clId="{F5815253-6BD3-4D0F-BB4B-ADDA9738D45F}" dt="2023-04-11T15:01:51.994" v="50" actId="26606"/>
          <ac:spMkLst>
            <pc:docMk/>
            <pc:sldMk cId="2080634168" sldId="3845"/>
            <ac:spMk id="20" creationId="{311F016A-A753-449B-9EA6-322199B7119E}"/>
          </ac:spMkLst>
        </pc:spChg>
        <pc:spChg chg="add del">
          <ac:chgData name="Morshedzadeh, Yeganeh" userId="756361cf-fc9f-4e49-b489-63ce66070f9a" providerId="ADAL" clId="{F5815253-6BD3-4D0F-BB4B-ADDA9738D45F}" dt="2023-04-11T15:01:51.994" v="50" actId="26606"/>
          <ac:spMkLst>
            <pc:docMk/>
            <pc:sldMk cId="2080634168" sldId="3845"/>
            <ac:spMk id="22" creationId="{95106A28-883A-4993-BF9E-C403B81A8D66}"/>
          </ac:spMkLst>
        </pc:spChg>
        <pc:spChg chg="add del">
          <ac:chgData name="Morshedzadeh, Yeganeh" userId="756361cf-fc9f-4e49-b489-63ce66070f9a" providerId="ADAL" clId="{F5815253-6BD3-4D0F-BB4B-ADDA9738D45F}" dt="2023-04-11T15:01:51.994" v="50" actId="26606"/>
          <ac:spMkLst>
            <pc:docMk/>
            <pc:sldMk cId="2080634168" sldId="3845"/>
            <ac:spMk id="24" creationId="{F5AE4E4F-9F4C-43ED-8299-9BD63B74E8F0}"/>
          </ac:spMkLst>
        </pc:spChg>
        <pc:spChg chg="add">
          <ac:chgData name="Morshedzadeh, Yeganeh" userId="756361cf-fc9f-4e49-b489-63ce66070f9a" providerId="ADAL" clId="{F5815253-6BD3-4D0F-BB4B-ADDA9738D45F}" dt="2023-04-11T15:01:51.994" v="50" actId="26606"/>
          <ac:spMkLst>
            <pc:docMk/>
            <pc:sldMk cId="2080634168" sldId="3845"/>
            <ac:spMk id="29" creationId="{8A7BA06D-B3FF-4E91-8639-B4569AE3AA23}"/>
          </ac:spMkLst>
        </pc:spChg>
        <pc:spChg chg="add">
          <ac:chgData name="Morshedzadeh, Yeganeh" userId="756361cf-fc9f-4e49-b489-63ce66070f9a" providerId="ADAL" clId="{F5815253-6BD3-4D0F-BB4B-ADDA9738D45F}" dt="2023-04-11T15:01:51.994" v="50" actId="26606"/>
          <ac:spMkLst>
            <pc:docMk/>
            <pc:sldMk cId="2080634168" sldId="3845"/>
            <ac:spMk id="31" creationId="{2B30C86D-5A07-48BC-9C9D-6F9A2DB1E9E1}"/>
          </ac:spMkLst>
        </pc:spChg>
        <pc:spChg chg="add">
          <ac:chgData name="Morshedzadeh, Yeganeh" userId="756361cf-fc9f-4e49-b489-63ce66070f9a" providerId="ADAL" clId="{F5815253-6BD3-4D0F-BB4B-ADDA9738D45F}" dt="2023-04-11T15:01:51.994" v="50" actId="26606"/>
          <ac:spMkLst>
            <pc:docMk/>
            <pc:sldMk cId="2080634168" sldId="3845"/>
            <ac:spMk id="33" creationId="{46187E64-7A77-4D13-A5F4-9AEC282BBB9E}"/>
          </ac:spMkLst>
        </pc:spChg>
        <pc:spChg chg="add">
          <ac:chgData name="Morshedzadeh, Yeganeh" userId="756361cf-fc9f-4e49-b489-63ce66070f9a" providerId="ADAL" clId="{F5815253-6BD3-4D0F-BB4B-ADDA9738D45F}" dt="2023-04-11T15:01:51.994" v="50" actId="26606"/>
          <ac:spMkLst>
            <pc:docMk/>
            <pc:sldMk cId="2080634168" sldId="3845"/>
            <ac:spMk id="35" creationId="{E2B33195-5BCA-4BB7-A82D-6739522687DD}"/>
          </ac:spMkLst>
        </pc:spChg>
        <pc:spChg chg="add">
          <ac:chgData name="Morshedzadeh, Yeganeh" userId="756361cf-fc9f-4e49-b489-63ce66070f9a" providerId="ADAL" clId="{F5815253-6BD3-4D0F-BB4B-ADDA9738D45F}" dt="2023-04-11T15:01:51.994" v="50" actId="26606"/>
          <ac:spMkLst>
            <pc:docMk/>
            <pc:sldMk cId="2080634168" sldId="3845"/>
            <ac:spMk id="37" creationId="{CF8AD9F3-9AF6-494F-83A3-2F677563935C}"/>
          </ac:spMkLst>
        </pc:spChg>
        <pc:spChg chg="add">
          <ac:chgData name="Morshedzadeh, Yeganeh" userId="756361cf-fc9f-4e49-b489-63ce66070f9a" providerId="ADAL" clId="{F5815253-6BD3-4D0F-BB4B-ADDA9738D45F}" dt="2023-04-11T15:01:51.994" v="50" actId="26606"/>
          <ac:spMkLst>
            <pc:docMk/>
            <pc:sldMk cId="2080634168" sldId="3845"/>
            <ac:spMk id="39" creationId="{0DA5DB8B-7E5C-4ABC-8069-A9A8806F3976}"/>
          </ac:spMkLst>
        </pc:spChg>
        <pc:picChg chg="add mod ord">
          <ac:chgData name="Morshedzadeh, Yeganeh" userId="756361cf-fc9f-4e49-b489-63ce66070f9a" providerId="ADAL" clId="{F5815253-6BD3-4D0F-BB4B-ADDA9738D45F}" dt="2023-04-11T15:01:51.994" v="50" actId="26606"/>
          <ac:picMkLst>
            <pc:docMk/>
            <pc:sldMk cId="2080634168" sldId="3845"/>
            <ac:picMk id="8" creationId="{045F3AF5-1F13-F9AA-A38F-1D5E3D4F320B}"/>
          </ac:picMkLst>
        </pc:picChg>
      </pc:sldChg>
      <pc:sldChg chg="addSp delSp modSp mod setBg">
        <pc:chgData name="Morshedzadeh, Yeganeh" userId="756361cf-fc9f-4e49-b489-63ce66070f9a" providerId="ADAL" clId="{F5815253-6BD3-4D0F-BB4B-ADDA9738D45F}" dt="2023-04-11T15:42:56.693" v="103"/>
        <pc:sldMkLst>
          <pc:docMk/>
          <pc:sldMk cId="3021354682" sldId="3846"/>
        </pc:sldMkLst>
        <pc:spChg chg="mod">
          <ac:chgData name="Morshedzadeh, Yeganeh" userId="756361cf-fc9f-4e49-b489-63ce66070f9a" providerId="ADAL" clId="{F5815253-6BD3-4D0F-BB4B-ADDA9738D45F}" dt="2023-04-11T14:59:48.808" v="22" actId="26606"/>
          <ac:spMkLst>
            <pc:docMk/>
            <pc:sldMk cId="3021354682" sldId="3846"/>
            <ac:spMk id="2" creationId="{1836E49C-11A0-4C95-8A6E-FC7E9C57C105}"/>
          </ac:spMkLst>
        </pc:spChg>
        <pc:spChg chg="add del">
          <ac:chgData name="Morshedzadeh, Yeganeh" userId="756361cf-fc9f-4e49-b489-63ce66070f9a" providerId="ADAL" clId="{F5815253-6BD3-4D0F-BB4B-ADDA9738D45F}" dt="2023-04-11T15:00:04.977" v="37" actId="26606"/>
          <ac:spMkLst>
            <pc:docMk/>
            <pc:sldMk cId="3021354682" sldId="3846"/>
            <ac:spMk id="3" creationId="{869C3FD2-AF88-4EF1-AFB7-5D31BD5AA0BF}"/>
          </ac:spMkLst>
        </pc:spChg>
        <pc:spChg chg="mod">
          <ac:chgData name="Morshedzadeh, Yeganeh" userId="756361cf-fc9f-4e49-b489-63ce66070f9a" providerId="ADAL" clId="{F5815253-6BD3-4D0F-BB4B-ADDA9738D45F}" dt="2023-04-11T14:59:48.808" v="22" actId="26606"/>
          <ac:spMkLst>
            <pc:docMk/>
            <pc:sldMk cId="3021354682" sldId="3846"/>
            <ac:spMk id="4" creationId="{78C8B647-084C-492D-A242-148BEA5B6823}"/>
          </ac:spMkLst>
        </pc:spChg>
        <pc:spChg chg="mod">
          <ac:chgData name="Morshedzadeh, Yeganeh" userId="756361cf-fc9f-4e49-b489-63ce66070f9a" providerId="ADAL" clId="{F5815253-6BD3-4D0F-BB4B-ADDA9738D45F}" dt="2023-04-11T14:59:48.808" v="22" actId="26606"/>
          <ac:spMkLst>
            <pc:docMk/>
            <pc:sldMk cId="3021354682" sldId="3846"/>
            <ac:spMk id="6" creationId="{88AB1A36-2D6E-4392-AAA4-996FFE03208D}"/>
          </ac:spMkLst>
        </pc:spChg>
        <pc:spChg chg="add del">
          <ac:chgData name="Morshedzadeh, Yeganeh" userId="756361cf-fc9f-4e49-b489-63ce66070f9a" providerId="ADAL" clId="{F5815253-6BD3-4D0F-BB4B-ADDA9738D45F}" dt="2023-04-11T14:59:48.808" v="22" actId="26606"/>
          <ac:spMkLst>
            <pc:docMk/>
            <pc:sldMk cId="3021354682" sldId="3846"/>
            <ac:spMk id="12" creationId="{AE2B703B-46F9-481A-A605-82E2A828C4FA}"/>
          </ac:spMkLst>
        </pc:spChg>
        <pc:spChg chg="add del">
          <ac:chgData name="Morshedzadeh, Yeganeh" userId="756361cf-fc9f-4e49-b489-63ce66070f9a" providerId="ADAL" clId="{F5815253-6BD3-4D0F-BB4B-ADDA9738D45F}" dt="2023-04-11T14:59:48.808" v="22" actId="26606"/>
          <ac:spMkLst>
            <pc:docMk/>
            <pc:sldMk cId="3021354682" sldId="3846"/>
            <ac:spMk id="14" creationId="{F13BE4D7-0C3D-4906-B230-A1C5B4665CCF}"/>
          </ac:spMkLst>
        </pc:spChg>
        <pc:graphicFrameChg chg="add del">
          <ac:chgData name="Morshedzadeh, Yeganeh" userId="756361cf-fc9f-4e49-b489-63ce66070f9a" providerId="ADAL" clId="{F5815253-6BD3-4D0F-BB4B-ADDA9738D45F}" dt="2023-04-11T14:59:48.808" v="22" actId="26606"/>
          <ac:graphicFrameMkLst>
            <pc:docMk/>
            <pc:sldMk cId="3021354682" sldId="3846"/>
            <ac:graphicFrameMk id="8" creationId="{28B34F74-6060-8689-6379-BF0A2F00E5B3}"/>
          </ac:graphicFrameMkLst>
        </pc:graphicFrameChg>
        <pc:graphicFrameChg chg="add del">
          <ac:chgData name="Morshedzadeh, Yeganeh" userId="756361cf-fc9f-4e49-b489-63ce66070f9a" providerId="ADAL" clId="{F5815253-6BD3-4D0F-BB4B-ADDA9738D45F}" dt="2023-04-11T14:59:55.289" v="24" actId="26606"/>
          <ac:graphicFrameMkLst>
            <pc:docMk/>
            <pc:sldMk cId="3021354682" sldId="3846"/>
            <ac:graphicFrameMk id="16" creationId="{387A0ED0-F9EC-92E1-A1BB-182260B537CC}"/>
          </ac:graphicFrameMkLst>
        </pc:graphicFrameChg>
        <pc:graphicFrameChg chg="add del">
          <ac:chgData name="Morshedzadeh, Yeganeh" userId="756361cf-fc9f-4e49-b489-63ce66070f9a" providerId="ADAL" clId="{F5815253-6BD3-4D0F-BB4B-ADDA9738D45F}" dt="2023-04-11T14:59:57.927" v="26" actId="26606"/>
          <ac:graphicFrameMkLst>
            <pc:docMk/>
            <pc:sldMk cId="3021354682" sldId="3846"/>
            <ac:graphicFrameMk id="18" creationId="{C6CFEDAF-E40B-6EA1-7864-AA9478E1EAAC}"/>
          </ac:graphicFrameMkLst>
        </pc:graphicFrameChg>
        <pc:graphicFrameChg chg="add del">
          <ac:chgData name="Morshedzadeh, Yeganeh" userId="756361cf-fc9f-4e49-b489-63ce66070f9a" providerId="ADAL" clId="{F5815253-6BD3-4D0F-BB4B-ADDA9738D45F}" dt="2023-04-11T14:59:59.820" v="28" actId="26606"/>
          <ac:graphicFrameMkLst>
            <pc:docMk/>
            <pc:sldMk cId="3021354682" sldId="3846"/>
            <ac:graphicFrameMk id="20" creationId="{CB6E62E2-1477-362D-D7EE-950CD61F32A5}"/>
          </ac:graphicFrameMkLst>
        </pc:graphicFrameChg>
        <pc:graphicFrameChg chg="add del">
          <ac:chgData name="Morshedzadeh, Yeganeh" userId="756361cf-fc9f-4e49-b489-63ce66070f9a" providerId="ADAL" clId="{F5815253-6BD3-4D0F-BB4B-ADDA9738D45F}" dt="2023-04-11T15:00:00.629" v="30" actId="26606"/>
          <ac:graphicFrameMkLst>
            <pc:docMk/>
            <pc:sldMk cId="3021354682" sldId="3846"/>
            <ac:graphicFrameMk id="22" creationId="{C6CFEDAF-E40B-6EA1-7864-AA9478E1EAAC}"/>
          </ac:graphicFrameMkLst>
        </pc:graphicFrameChg>
        <pc:graphicFrameChg chg="add del">
          <ac:chgData name="Morshedzadeh, Yeganeh" userId="756361cf-fc9f-4e49-b489-63ce66070f9a" providerId="ADAL" clId="{F5815253-6BD3-4D0F-BB4B-ADDA9738D45F}" dt="2023-04-11T15:00:01.935" v="32" actId="26606"/>
          <ac:graphicFrameMkLst>
            <pc:docMk/>
            <pc:sldMk cId="3021354682" sldId="3846"/>
            <ac:graphicFrameMk id="24" creationId="{E174CCD8-92FD-F978-23B6-2CC229BAA69F}"/>
          </ac:graphicFrameMkLst>
        </pc:graphicFrameChg>
        <pc:graphicFrameChg chg="add del">
          <ac:chgData name="Morshedzadeh, Yeganeh" userId="756361cf-fc9f-4e49-b489-63ce66070f9a" providerId="ADAL" clId="{F5815253-6BD3-4D0F-BB4B-ADDA9738D45F}" dt="2023-04-11T15:00:03.123" v="34" actId="26606"/>
          <ac:graphicFrameMkLst>
            <pc:docMk/>
            <pc:sldMk cId="3021354682" sldId="3846"/>
            <ac:graphicFrameMk id="26" creationId="{387A0ED0-F9EC-92E1-A1BB-182260B537CC}"/>
          </ac:graphicFrameMkLst>
        </pc:graphicFrameChg>
        <pc:graphicFrameChg chg="add del">
          <ac:chgData name="Morshedzadeh, Yeganeh" userId="756361cf-fc9f-4e49-b489-63ce66070f9a" providerId="ADAL" clId="{F5815253-6BD3-4D0F-BB4B-ADDA9738D45F}" dt="2023-04-11T15:00:04.973" v="36" actId="26606"/>
          <ac:graphicFrameMkLst>
            <pc:docMk/>
            <pc:sldMk cId="3021354682" sldId="3846"/>
            <ac:graphicFrameMk id="28" creationId="{C6CFEDAF-E40B-6EA1-7864-AA9478E1EAAC}"/>
          </ac:graphicFrameMkLst>
        </pc:graphicFrameChg>
        <pc:graphicFrameChg chg="add mod">
          <ac:chgData name="Morshedzadeh, Yeganeh" userId="756361cf-fc9f-4e49-b489-63ce66070f9a" providerId="ADAL" clId="{F5815253-6BD3-4D0F-BB4B-ADDA9738D45F}" dt="2023-04-11T15:42:56.693" v="103"/>
          <ac:graphicFrameMkLst>
            <pc:docMk/>
            <pc:sldMk cId="3021354682" sldId="3846"/>
            <ac:graphicFrameMk id="30" creationId="{387A0ED0-F9EC-92E1-A1BB-182260B537CC}"/>
          </ac:graphicFrameMkLst>
        </pc:graphicFrameChg>
      </pc:sldChg>
      <pc:sldChg chg="addSp">
        <pc:chgData name="Morshedzadeh, Yeganeh" userId="756361cf-fc9f-4e49-b489-63ce66070f9a" providerId="ADAL" clId="{F5815253-6BD3-4D0F-BB4B-ADDA9738D45F}" dt="2023-04-11T16:08:28.888" v="227"/>
        <pc:sldMkLst>
          <pc:docMk/>
          <pc:sldMk cId="939892032" sldId="3847"/>
        </pc:sldMkLst>
        <pc:inkChg chg="add">
          <ac:chgData name="Morshedzadeh, Yeganeh" userId="756361cf-fc9f-4e49-b489-63ce66070f9a" providerId="ADAL" clId="{F5815253-6BD3-4D0F-BB4B-ADDA9738D45F}" dt="2023-04-11T16:08:28.888" v="227"/>
          <ac:inkMkLst>
            <pc:docMk/>
            <pc:sldMk cId="939892032" sldId="3847"/>
            <ac:inkMk id="2" creationId="{FED18406-978C-F874-7049-4C11BE2B5E65}"/>
          </ac:inkMkLst>
        </pc:inkChg>
      </pc:sldChg>
      <pc:sldChg chg="addSp delSp modSp mod setBg">
        <pc:chgData name="Morshedzadeh, Yeganeh" userId="756361cf-fc9f-4e49-b489-63ce66070f9a" providerId="ADAL" clId="{F5815253-6BD3-4D0F-BB4B-ADDA9738D45F}" dt="2023-04-11T15:02:09.564" v="52" actId="26606"/>
        <pc:sldMkLst>
          <pc:docMk/>
          <pc:sldMk cId="3932161407" sldId="3848"/>
        </pc:sldMkLst>
        <pc:spChg chg="mod">
          <ac:chgData name="Morshedzadeh, Yeganeh" userId="756361cf-fc9f-4e49-b489-63ce66070f9a" providerId="ADAL" clId="{F5815253-6BD3-4D0F-BB4B-ADDA9738D45F}" dt="2023-04-11T15:02:09.564" v="52" actId="26606"/>
          <ac:spMkLst>
            <pc:docMk/>
            <pc:sldMk cId="3932161407" sldId="3848"/>
            <ac:spMk id="4" creationId="{F4BD9C66-A7F8-D509-BB46-0BFF7F2A6047}"/>
          </ac:spMkLst>
        </pc:spChg>
        <pc:spChg chg="mod">
          <ac:chgData name="Morshedzadeh, Yeganeh" userId="756361cf-fc9f-4e49-b489-63ce66070f9a" providerId="ADAL" clId="{F5815253-6BD3-4D0F-BB4B-ADDA9738D45F}" dt="2023-04-11T15:02:09.564" v="52" actId="26606"/>
          <ac:spMkLst>
            <pc:docMk/>
            <pc:sldMk cId="3932161407" sldId="3848"/>
            <ac:spMk id="5" creationId="{433BE2D8-2E86-2553-0CBC-33E9519B3F09}"/>
          </ac:spMkLst>
        </pc:spChg>
        <pc:spChg chg="mod">
          <ac:chgData name="Morshedzadeh, Yeganeh" userId="756361cf-fc9f-4e49-b489-63ce66070f9a" providerId="ADAL" clId="{F5815253-6BD3-4D0F-BB4B-ADDA9738D45F}" dt="2023-04-11T15:02:09.564" v="52" actId="26606"/>
          <ac:spMkLst>
            <pc:docMk/>
            <pc:sldMk cId="3932161407" sldId="3848"/>
            <ac:spMk id="14" creationId="{8612C0A8-0F72-069B-A864-64B1F6844587}"/>
          </ac:spMkLst>
        </pc:spChg>
        <pc:spChg chg="add del">
          <ac:chgData name="Morshedzadeh, Yeganeh" userId="756361cf-fc9f-4e49-b489-63ce66070f9a" providerId="ADAL" clId="{F5815253-6BD3-4D0F-BB4B-ADDA9738D45F}" dt="2023-04-11T15:02:09.564" v="52" actId="26606"/>
          <ac:spMkLst>
            <pc:docMk/>
            <pc:sldMk cId="3932161407" sldId="3848"/>
            <ac:spMk id="23" creationId="{E211DE02-DDAD-689E-77F3-82D883BEA41B}"/>
          </ac:spMkLst>
        </pc:spChg>
        <pc:spChg chg="add del">
          <ac:chgData name="Morshedzadeh, Yeganeh" userId="756361cf-fc9f-4e49-b489-63ce66070f9a" providerId="ADAL" clId="{F5815253-6BD3-4D0F-BB4B-ADDA9738D45F}" dt="2023-04-11T15:02:09.564" v="52" actId="26606"/>
          <ac:spMkLst>
            <pc:docMk/>
            <pc:sldMk cId="3932161407" sldId="3848"/>
            <ac:spMk id="26" creationId="{23DA7759-3209-4FE2-96D1-4EEDD81E9EA0}"/>
          </ac:spMkLst>
        </pc:spChg>
        <pc:spChg chg="add del">
          <ac:chgData name="Morshedzadeh, Yeganeh" userId="756361cf-fc9f-4e49-b489-63ce66070f9a" providerId="ADAL" clId="{F5815253-6BD3-4D0F-BB4B-ADDA9738D45F}" dt="2023-04-11T15:02:09.564" v="52" actId="26606"/>
          <ac:spMkLst>
            <pc:docMk/>
            <pc:sldMk cId="3932161407" sldId="3848"/>
            <ac:spMk id="28" creationId="{41460DAD-8769-4C9F-9C8C-BB0443909D76}"/>
          </ac:spMkLst>
        </pc:spChg>
        <pc:spChg chg="add del">
          <ac:chgData name="Morshedzadeh, Yeganeh" userId="756361cf-fc9f-4e49-b489-63ce66070f9a" providerId="ADAL" clId="{F5815253-6BD3-4D0F-BB4B-ADDA9738D45F}" dt="2023-04-11T15:02:09.564" v="52" actId="26606"/>
          <ac:spMkLst>
            <pc:docMk/>
            <pc:sldMk cId="3932161407" sldId="3848"/>
            <ac:spMk id="30" creationId="{442D2C40-7ED8-45E4-9E7D-C3407F9CAB7A}"/>
          </ac:spMkLst>
        </pc:spChg>
        <pc:spChg chg="add del">
          <ac:chgData name="Morshedzadeh, Yeganeh" userId="756361cf-fc9f-4e49-b489-63ce66070f9a" providerId="ADAL" clId="{F5815253-6BD3-4D0F-BB4B-ADDA9738D45F}" dt="2023-04-11T15:02:09.564" v="52" actId="26606"/>
          <ac:spMkLst>
            <pc:docMk/>
            <pc:sldMk cId="3932161407" sldId="3848"/>
            <ac:spMk id="32" creationId="{081E4A58-353D-44AE-B2FC-2A74E2E400F7}"/>
          </ac:spMkLst>
        </pc:spChg>
        <pc:picChg chg="mod ord">
          <ac:chgData name="Morshedzadeh, Yeganeh" userId="756361cf-fc9f-4e49-b489-63ce66070f9a" providerId="ADAL" clId="{F5815253-6BD3-4D0F-BB4B-ADDA9738D45F}" dt="2023-04-11T15:02:09.564" v="52" actId="26606"/>
          <ac:picMkLst>
            <pc:docMk/>
            <pc:sldMk cId="3932161407" sldId="3848"/>
            <ac:picMk id="19" creationId="{49F1C20A-2847-77E5-D2E3-E808472AFC1C}"/>
          </ac:picMkLst>
        </pc:picChg>
      </pc:sldChg>
      <pc:sldChg chg="addSp delSp modSp mod setBg">
        <pc:chgData name="Morshedzadeh, Yeganeh" userId="756361cf-fc9f-4e49-b489-63ce66070f9a" providerId="ADAL" clId="{F5815253-6BD3-4D0F-BB4B-ADDA9738D45F}" dt="2023-04-11T15:02:33.150" v="57" actId="26606"/>
        <pc:sldMkLst>
          <pc:docMk/>
          <pc:sldMk cId="1979853831" sldId="3850"/>
        </pc:sldMkLst>
        <pc:spChg chg="mod">
          <ac:chgData name="Morshedzadeh, Yeganeh" userId="756361cf-fc9f-4e49-b489-63ce66070f9a" providerId="ADAL" clId="{F5815253-6BD3-4D0F-BB4B-ADDA9738D45F}" dt="2023-04-11T15:02:33.150" v="57" actId="26606"/>
          <ac:spMkLst>
            <pc:docMk/>
            <pc:sldMk cId="1979853831" sldId="3850"/>
            <ac:spMk id="4" creationId="{F4BD9C66-A7F8-D509-BB46-0BFF7F2A6047}"/>
          </ac:spMkLst>
        </pc:spChg>
        <pc:spChg chg="mod">
          <ac:chgData name="Morshedzadeh, Yeganeh" userId="756361cf-fc9f-4e49-b489-63ce66070f9a" providerId="ADAL" clId="{F5815253-6BD3-4D0F-BB4B-ADDA9738D45F}" dt="2023-04-11T15:02:33.150" v="57" actId="26606"/>
          <ac:spMkLst>
            <pc:docMk/>
            <pc:sldMk cId="1979853831" sldId="3850"/>
            <ac:spMk id="5" creationId="{433BE2D8-2E86-2553-0CBC-33E9519B3F09}"/>
          </ac:spMkLst>
        </pc:spChg>
        <pc:spChg chg="mod">
          <ac:chgData name="Morshedzadeh, Yeganeh" userId="756361cf-fc9f-4e49-b489-63ce66070f9a" providerId="ADAL" clId="{F5815253-6BD3-4D0F-BB4B-ADDA9738D45F}" dt="2023-04-11T15:02:33.150" v="57" actId="26606"/>
          <ac:spMkLst>
            <pc:docMk/>
            <pc:sldMk cId="1979853831" sldId="3850"/>
            <ac:spMk id="14" creationId="{8612C0A8-0F72-069B-A864-64B1F6844587}"/>
          </ac:spMkLst>
        </pc:spChg>
        <pc:spChg chg="add del">
          <ac:chgData name="Morshedzadeh, Yeganeh" userId="756361cf-fc9f-4e49-b489-63ce66070f9a" providerId="ADAL" clId="{F5815253-6BD3-4D0F-BB4B-ADDA9738D45F}" dt="2023-04-11T15:02:33.150" v="57" actId="26606"/>
          <ac:spMkLst>
            <pc:docMk/>
            <pc:sldMk cId="1979853831" sldId="3850"/>
            <ac:spMk id="19" creationId="{8A7BA06D-B3FF-4E91-8639-B4569AE3AA23}"/>
          </ac:spMkLst>
        </pc:spChg>
        <pc:spChg chg="add del">
          <ac:chgData name="Morshedzadeh, Yeganeh" userId="756361cf-fc9f-4e49-b489-63ce66070f9a" providerId="ADAL" clId="{F5815253-6BD3-4D0F-BB4B-ADDA9738D45F}" dt="2023-04-11T15:02:33.150" v="57" actId="26606"/>
          <ac:spMkLst>
            <pc:docMk/>
            <pc:sldMk cId="1979853831" sldId="3850"/>
            <ac:spMk id="21" creationId="{2B30C86D-5A07-48BC-9C9D-6F9A2DB1E9E1}"/>
          </ac:spMkLst>
        </pc:spChg>
        <pc:spChg chg="add del">
          <ac:chgData name="Morshedzadeh, Yeganeh" userId="756361cf-fc9f-4e49-b489-63ce66070f9a" providerId="ADAL" clId="{F5815253-6BD3-4D0F-BB4B-ADDA9738D45F}" dt="2023-04-11T15:02:33.150" v="57" actId="26606"/>
          <ac:spMkLst>
            <pc:docMk/>
            <pc:sldMk cId="1979853831" sldId="3850"/>
            <ac:spMk id="23" creationId="{46187E64-7A77-4D13-A5F4-9AEC282BBB9E}"/>
          </ac:spMkLst>
        </pc:spChg>
        <pc:spChg chg="add del">
          <ac:chgData name="Morshedzadeh, Yeganeh" userId="756361cf-fc9f-4e49-b489-63ce66070f9a" providerId="ADAL" clId="{F5815253-6BD3-4D0F-BB4B-ADDA9738D45F}" dt="2023-04-11T15:02:33.150" v="57" actId="26606"/>
          <ac:spMkLst>
            <pc:docMk/>
            <pc:sldMk cId="1979853831" sldId="3850"/>
            <ac:spMk id="25" creationId="{E2B33195-5BCA-4BB7-A82D-6739522687DD}"/>
          </ac:spMkLst>
        </pc:spChg>
        <pc:spChg chg="add del">
          <ac:chgData name="Morshedzadeh, Yeganeh" userId="756361cf-fc9f-4e49-b489-63ce66070f9a" providerId="ADAL" clId="{F5815253-6BD3-4D0F-BB4B-ADDA9738D45F}" dt="2023-04-11T15:02:33.150" v="57" actId="26606"/>
          <ac:spMkLst>
            <pc:docMk/>
            <pc:sldMk cId="1979853831" sldId="3850"/>
            <ac:spMk id="27" creationId="{CF8AD9F3-9AF6-494F-83A3-2F677563935C}"/>
          </ac:spMkLst>
        </pc:spChg>
        <pc:spChg chg="add del">
          <ac:chgData name="Morshedzadeh, Yeganeh" userId="756361cf-fc9f-4e49-b489-63ce66070f9a" providerId="ADAL" clId="{F5815253-6BD3-4D0F-BB4B-ADDA9738D45F}" dt="2023-04-11T15:02:33.150" v="57" actId="26606"/>
          <ac:spMkLst>
            <pc:docMk/>
            <pc:sldMk cId="1979853831" sldId="3850"/>
            <ac:spMk id="29" creationId="{0DA5DB8B-7E5C-4ABC-8069-A9A8806F3976}"/>
          </ac:spMkLst>
        </pc:spChg>
        <pc:picChg chg="mod ord">
          <ac:chgData name="Morshedzadeh, Yeganeh" userId="756361cf-fc9f-4e49-b489-63ce66070f9a" providerId="ADAL" clId="{F5815253-6BD3-4D0F-BB4B-ADDA9738D45F}" dt="2023-04-11T15:02:33.150" v="57" actId="26606"/>
          <ac:picMkLst>
            <pc:docMk/>
            <pc:sldMk cId="1979853831" sldId="3850"/>
            <ac:picMk id="8" creationId="{D37ACDBE-CB04-A423-366C-E4B03E6AE270}"/>
          </ac:picMkLst>
        </pc:picChg>
      </pc:sldChg>
      <pc:sldChg chg="addSp modSp mod setBg">
        <pc:chgData name="Morshedzadeh, Yeganeh" userId="756361cf-fc9f-4e49-b489-63ce66070f9a" providerId="ADAL" clId="{F5815253-6BD3-4D0F-BB4B-ADDA9738D45F}" dt="2023-04-11T15:02:16.391" v="53" actId="26606"/>
        <pc:sldMkLst>
          <pc:docMk/>
          <pc:sldMk cId="113604424" sldId="3851"/>
        </pc:sldMkLst>
        <pc:spChg chg="mod">
          <ac:chgData name="Morshedzadeh, Yeganeh" userId="756361cf-fc9f-4e49-b489-63ce66070f9a" providerId="ADAL" clId="{F5815253-6BD3-4D0F-BB4B-ADDA9738D45F}" dt="2023-04-11T15:02:16.391" v="53" actId="26606"/>
          <ac:spMkLst>
            <pc:docMk/>
            <pc:sldMk cId="113604424" sldId="3851"/>
            <ac:spMk id="4" creationId="{F4BD9C66-A7F8-D509-BB46-0BFF7F2A6047}"/>
          </ac:spMkLst>
        </pc:spChg>
        <pc:spChg chg="mod">
          <ac:chgData name="Morshedzadeh, Yeganeh" userId="756361cf-fc9f-4e49-b489-63ce66070f9a" providerId="ADAL" clId="{F5815253-6BD3-4D0F-BB4B-ADDA9738D45F}" dt="2023-04-11T15:02:16.391" v="53" actId="26606"/>
          <ac:spMkLst>
            <pc:docMk/>
            <pc:sldMk cId="113604424" sldId="3851"/>
            <ac:spMk id="5" creationId="{433BE2D8-2E86-2553-0CBC-33E9519B3F09}"/>
          </ac:spMkLst>
        </pc:spChg>
        <pc:spChg chg="mod">
          <ac:chgData name="Morshedzadeh, Yeganeh" userId="756361cf-fc9f-4e49-b489-63ce66070f9a" providerId="ADAL" clId="{F5815253-6BD3-4D0F-BB4B-ADDA9738D45F}" dt="2023-04-11T15:02:16.391" v="53" actId="26606"/>
          <ac:spMkLst>
            <pc:docMk/>
            <pc:sldMk cId="113604424" sldId="3851"/>
            <ac:spMk id="14" creationId="{8612C0A8-0F72-069B-A864-64B1F6844587}"/>
          </ac:spMkLst>
        </pc:spChg>
        <pc:spChg chg="add">
          <ac:chgData name="Morshedzadeh, Yeganeh" userId="756361cf-fc9f-4e49-b489-63ce66070f9a" providerId="ADAL" clId="{F5815253-6BD3-4D0F-BB4B-ADDA9738D45F}" dt="2023-04-11T15:02:16.391" v="53" actId="26606"/>
          <ac:spMkLst>
            <pc:docMk/>
            <pc:sldMk cId="113604424" sldId="3851"/>
            <ac:spMk id="19" creationId="{8A7BA06D-B3FF-4E91-8639-B4569AE3AA23}"/>
          </ac:spMkLst>
        </pc:spChg>
        <pc:spChg chg="add">
          <ac:chgData name="Morshedzadeh, Yeganeh" userId="756361cf-fc9f-4e49-b489-63ce66070f9a" providerId="ADAL" clId="{F5815253-6BD3-4D0F-BB4B-ADDA9738D45F}" dt="2023-04-11T15:02:16.391" v="53" actId="26606"/>
          <ac:spMkLst>
            <pc:docMk/>
            <pc:sldMk cId="113604424" sldId="3851"/>
            <ac:spMk id="21" creationId="{2B30C86D-5A07-48BC-9C9D-6F9A2DB1E9E1}"/>
          </ac:spMkLst>
        </pc:spChg>
        <pc:spChg chg="add">
          <ac:chgData name="Morshedzadeh, Yeganeh" userId="756361cf-fc9f-4e49-b489-63ce66070f9a" providerId="ADAL" clId="{F5815253-6BD3-4D0F-BB4B-ADDA9738D45F}" dt="2023-04-11T15:02:16.391" v="53" actId="26606"/>
          <ac:spMkLst>
            <pc:docMk/>
            <pc:sldMk cId="113604424" sldId="3851"/>
            <ac:spMk id="23" creationId="{46187E64-7A77-4D13-A5F4-9AEC282BBB9E}"/>
          </ac:spMkLst>
        </pc:spChg>
        <pc:spChg chg="add">
          <ac:chgData name="Morshedzadeh, Yeganeh" userId="756361cf-fc9f-4e49-b489-63ce66070f9a" providerId="ADAL" clId="{F5815253-6BD3-4D0F-BB4B-ADDA9738D45F}" dt="2023-04-11T15:02:16.391" v="53" actId="26606"/>
          <ac:spMkLst>
            <pc:docMk/>
            <pc:sldMk cId="113604424" sldId="3851"/>
            <ac:spMk id="25" creationId="{E2B33195-5BCA-4BB7-A82D-6739522687DD}"/>
          </ac:spMkLst>
        </pc:spChg>
        <pc:spChg chg="add">
          <ac:chgData name="Morshedzadeh, Yeganeh" userId="756361cf-fc9f-4e49-b489-63ce66070f9a" providerId="ADAL" clId="{F5815253-6BD3-4D0F-BB4B-ADDA9738D45F}" dt="2023-04-11T15:02:16.391" v="53" actId="26606"/>
          <ac:spMkLst>
            <pc:docMk/>
            <pc:sldMk cId="113604424" sldId="3851"/>
            <ac:spMk id="27" creationId="{CF8AD9F3-9AF6-494F-83A3-2F677563935C}"/>
          </ac:spMkLst>
        </pc:spChg>
        <pc:spChg chg="add">
          <ac:chgData name="Morshedzadeh, Yeganeh" userId="756361cf-fc9f-4e49-b489-63ce66070f9a" providerId="ADAL" clId="{F5815253-6BD3-4D0F-BB4B-ADDA9738D45F}" dt="2023-04-11T15:02:16.391" v="53" actId="26606"/>
          <ac:spMkLst>
            <pc:docMk/>
            <pc:sldMk cId="113604424" sldId="3851"/>
            <ac:spMk id="29" creationId="{0DA5DB8B-7E5C-4ABC-8069-A9A8806F3976}"/>
          </ac:spMkLst>
        </pc:spChg>
        <pc:picChg chg="mod ord">
          <ac:chgData name="Morshedzadeh, Yeganeh" userId="756361cf-fc9f-4e49-b489-63ce66070f9a" providerId="ADAL" clId="{F5815253-6BD3-4D0F-BB4B-ADDA9738D45F}" dt="2023-04-11T15:02:16.391" v="53" actId="26606"/>
          <ac:picMkLst>
            <pc:docMk/>
            <pc:sldMk cId="113604424" sldId="3851"/>
            <ac:picMk id="6" creationId="{2005E6A3-D600-A4C2-7E27-F545564EEE27}"/>
          </ac:picMkLst>
        </pc:picChg>
      </pc:sldChg>
      <pc:sldChg chg="addSp modSp mod setBg">
        <pc:chgData name="Morshedzadeh, Yeganeh" userId="756361cf-fc9f-4e49-b489-63ce66070f9a" providerId="ADAL" clId="{F5815253-6BD3-4D0F-BB4B-ADDA9738D45F}" dt="2023-04-11T15:02:40.477" v="58" actId="26606"/>
        <pc:sldMkLst>
          <pc:docMk/>
          <pc:sldMk cId="525616653" sldId="3852"/>
        </pc:sldMkLst>
        <pc:spChg chg="mod">
          <ac:chgData name="Morshedzadeh, Yeganeh" userId="756361cf-fc9f-4e49-b489-63ce66070f9a" providerId="ADAL" clId="{F5815253-6BD3-4D0F-BB4B-ADDA9738D45F}" dt="2023-04-11T15:02:40.477" v="58" actId="26606"/>
          <ac:spMkLst>
            <pc:docMk/>
            <pc:sldMk cId="525616653" sldId="3852"/>
            <ac:spMk id="4" creationId="{F4BD9C66-A7F8-D509-BB46-0BFF7F2A6047}"/>
          </ac:spMkLst>
        </pc:spChg>
        <pc:spChg chg="mod">
          <ac:chgData name="Morshedzadeh, Yeganeh" userId="756361cf-fc9f-4e49-b489-63ce66070f9a" providerId="ADAL" clId="{F5815253-6BD3-4D0F-BB4B-ADDA9738D45F}" dt="2023-04-11T15:02:40.477" v="58" actId="26606"/>
          <ac:spMkLst>
            <pc:docMk/>
            <pc:sldMk cId="525616653" sldId="3852"/>
            <ac:spMk id="5" creationId="{433BE2D8-2E86-2553-0CBC-33E9519B3F09}"/>
          </ac:spMkLst>
        </pc:spChg>
        <pc:spChg chg="mod">
          <ac:chgData name="Morshedzadeh, Yeganeh" userId="756361cf-fc9f-4e49-b489-63ce66070f9a" providerId="ADAL" clId="{F5815253-6BD3-4D0F-BB4B-ADDA9738D45F}" dt="2023-04-11T15:02:40.477" v="58" actId="26606"/>
          <ac:spMkLst>
            <pc:docMk/>
            <pc:sldMk cId="525616653" sldId="3852"/>
            <ac:spMk id="14" creationId="{8612C0A8-0F72-069B-A864-64B1F6844587}"/>
          </ac:spMkLst>
        </pc:spChg>
        <pc:spChg chg="add">
          <ac:chgData name="Morshedzadeh, Yeganeh" userId="756361cf-fc9f-4e49-b489-63ce66070f9a" providerId="ADAL" clId="{F5815253-6BD3-4D0F-BB4B-ADDA9738D45F}" dt="2023-04-11T15:02:40.477" v="58" actId="26606"/>
          <ac:spMkLst>
            <pc:docMk/>
            <pc:sldMk cId="525616653" sldId="3852"/>
            <ac:spMk id="19" creationId="{8A7BA06D-B3FF-4E91-8639-B4569AE3AA23}"/>
          </ac:spMkLst>
        </pc:spChg>
        <pc:spChg chg="add">
          <ac:chgData name="Morshedzadeh, Yeganeh" userId="756361cf-fc9f-4e49-b489-63ce66070f9a" providerId="ADAL" clId="{F5815253-6BD3-4D0F-BB4B-ADDA9738D45F}" dt="2023-04-11T15:02:40.477" v="58" actId="26606"/>
          <ac:spMkLst>
            <pc:docMk/>
            <pc:sldMk cId="525616653" sldId="3852"/>
            <ac:spMk id="21" creationId="{2B30C86D-5A07-48BC-9C9D-6F9A2DB1E9E1}"/>
          </ac:spMkLst>
        </pc:spChg>
        <pc:spChg chg="add">
          <ac:chgData name="Morshedzadeh, Yeganeh" userId="756361cf-fc9f-4e49-b489-63ce66070f9a" providerId="ADAL" clId="{F5815253-6BD3-4D0F-BB4B-ADDA9738D45F}" dt="2023-04-11T15:02:40.477" v="58" actId="26606"/>
          <ac:spMkLst>
            <pc:docMk/>
            <pc:sldMk cId="525616653" sldId="3852"/>
            <ac:spMk id="23" creationId="{9F8A656C-0806-4677-A38B-DA5DF0F3C406}"/>
          </ac:spMkLst>
        </pc:spChg>
        <pc:spChg chg="add">
          <ac:chgData name="Morshedzadeh, Yeganeh" userId="756361cf-fc9f-4e49-b489-63ce66070f9a" providerId="ADAL" clId="{F5815253-6BD3-4D0F-BB4B-ADDA9738D45F}" dt="2023-04-11T15:02:40.477" v="58" actId="26606"/>
          <ac:spMkLst>
            <pc:docMk/>
            <pc:sldMk cId="525616653" sldId="3852"/>
            <ac:spMk id="25" creationId="{9BEF8C6D-8BB3-473A-9607-D7381CC5C0A5}"/>
          </ac:spMkLst>
        </pc:spChg>
        <pc:spChg chg="add">
          <ac:chgData name="Morshedzadeh, Yeganeh" userId="756361cf-fc9f-4e49-b489-63ce66070f9a" providerId="ADAL" clId="{F5815253-6BD3-4D0F-BB4B-ADDA9738D45F}" dt="2023-04-11T15:02:40.477" v="58" actId="26606"/>
          <ac:spMkLst>
            <pc:docMk/>
            <pc:sldMk cId="525616653" sldId="3852"/>
            <ac:spMk id="27" creationId="{DCFDFFB9-D302-4A05-A770-D33232254722}"/>
          </ac:spMkLst>
        </pc:spChg>
        <pc:picChg chg="mod ord">
          <ac:chgData name="Morshedzadeh, Yeganeh" userId="756361cf-fc9f-4e49-b489-63ce66070f9a" providerId="ADAL" clId="{F5815253-6BD3-4D0F-BB4B-ADDA9738D45F}" dt="2023-04-11T15:02:40.477" v="58" actId="26606"/>
          <ac:picMkLst>
            <pc:docMk/>
            <pc:sldMk cId="525616653" sldId="3852"/>
            <ac:picMk id="8" creationId="{B9BD69D4-333D-849B-3695-4B8541BE109D}"/>
          </ac:picMkLst>
        </pc:picChg>
      </pc:sldChg>
      <pc:sldChg chg="addSp modSp mod setBg setClrOvrMap">
        <pc:chgData name="Morshedzadeh, Yeganeh" userId="756361cf-fc9f-4e49-b489-63ce66070f9a" providerId="ADAL" clId="{F5815253-6BD3-4D0F-BB4B-ADDA9738D45F}" dt="2023-04-11T15:02:58.627" v="62" actId="26606"/>
        <pc:sldMkLst>
          <pc:docMk/>
          <pc:sldMk cId="2329363611" sldId="3853"/>
        </pc:sldMkLst>
        <pc:spChg chg="mod">
          <ac:chgData name="Morshedzadeh, Yeganeh" userId="756361cf-fc9f-4e49-b489-63ce66070f9a" providerId="ADAL" clId="{F5815253-6BD3-4D0F-BB4B-ADDA9738D45F}" dt="2023-04-11T15:02:58.627" v="62" actId="26606"/>
          <ac:spMkLst>
            <pc:docMk/>
            <pc:sldMk cId="2329363611" sldId="3853"/>
            <ac:spMk id="4" creationId="{F4BD9C66-A7F8-D509-BB46-0BFF7F2A6047}"/>
          </ac:spMkLst>
        </pc:spChg>
        <pc:spChg chg="mod">
          <ac:chgData name="Morshedzadeh, Yeganeh" userId="756361cf-fc9f-4e49-b489-63ce66070f9a" providerId="ADAL" clId="{F5815253-6BD3-4D0F-BB4B-ADDA9738D45F}" dt="2023-04-11T15:02:58.627" v="62" actId="26606"/>
          <ac:spMkLst>
            <pc:docMk/>
            <pc:sldMk cId="2329363611" sldId="3853"/>
            <ac:spMk id="5" creationId="{433BE2D8-2E86-2553-0CBC-33E9519B3F09}"/>
          </ac:spMkLst>
        </pc:spChg>
        <pc:spChg chg="mod">
          <ac:chgData name="Morshedzadeh, Yeganeh" userId="756361cf-fc9f-4e49-b489-63ce66070f9a" providerId="ADAL" clId="{F5815253-6BD3-4D0F-BB4B-ADDA9738D45F}" dt="2023-04-11T15:02:58.627" v="62" actId="26606"/>
          <ac:spMkLst>
            <pc:docMk/>
            <pc:sldMk cId="2329363611" sldId="3853"/>
            <ac:spMk id="14" creationId="{8612C0A8-0F72-069B-A864-64B1F6844587}"/>
          </ac:spMkLst>
        </pc:spChg>
        <pc:spChg chg="add">
          <ac:chgData name="Morshedzadeh, Yeganeh" userId="756361cf-fc9f-4e49-b489-63ce66070f9a" providerId="ADAL" clId="{F5815253-6BD3-4D0F-BB4B-ADDA9738D45F}" dt="2023-04-11T15:02:58.627" v="62" actId="26606"/>
          <ac:spMkLst>
            <pc:docMk/>
            <pc:sldMk cId="2329363611" sldId="3853"/>
            <ac:spMk id="19" creationId="{8A7BA06D-B3FF-4E91-8639-B4569AE3AA23}"/>
          </ac:spMkLst>
        </pc:spChg>
        <pc:spChg chg="add">
          <ac:chgData name="Morshedzadeh, Yeganeh" userId="756361cf-fc9f-4e49-b489-63ce66070f9a" providerId="ADAL" clId="{F5815253-6BD3-4D0F-BB4B-ADDA9738D45F}" dt="2023-04-11T15:02:58.627" v="62" actId="26606"/>
          <ac:spMkLst>
            <pc:docMk/>
            <pc:sldMk cId="2329363611" sldId="3853"/>
            <ac:spMk id="21" creationId="{2B30C86D-5A07-48BC-9C9D-6F9A2DB1E9E1}"/>
          </ac:spMkLst>
        </pc:spChg>
        <pc:spChg chg="add">
          <ac:chgData name="Morshedzadeh, Yeganeh" userId="756361cf-fc9f-4e49-b489-63ce66070f9a" providerId="ADAL" clId="{F5815253-6BD3-4D0F-BB4B-ADDA9738D45F}" dt="2023-04-11T15:02:58.627" v="62" actId="26606"/>
          <ac:spMkLst>
            <pc:docMk/>
            <pc:sldMk cId="2329363611" sldId="3853"/>
            <ac:spMk id="23" creationId="{E2CFBC99-FB8F-41F7-A81D-A5288D688D79}"/>
          </ac:spMkLst>
        </pc:spChg>
        <pc:spChg chg="add">
          <ac:chgData name="Morshedzadeh, Yeganeh" userId="756361cf-fc9f-4e49-b489-63ce66070f9a" providerId="ADAL" clId="{F5815253-6BD3-4D0F-BB4B-ADDA9738D45F}" dt="2023-04-11T15:02:58.627" v="62" actId="26606"/>
          <ac:spMkLst>
            <pc:docMk/>
            <pc:sldMk cId="2329363611" sldId="3853"/>
            <ac:spMk id="25" creationId="{1EF86BFA-9133-4F6B-98BE-1CBB87EB62F5}"/>
          </ac:spMkLst>
        </pc:spChg>
        <pc:picChg chg="mod ord">
          <ac:chgData name="Morshedzadeh, Yeganeh" userId="756361cf-fc9f-4e49-b489-63ce66070f9a" providerId="ADAL" clId="{F5815253-6BD3-4D0F-BB4B-ADDA9738D45F}" dt="2023-04-11T15:02:58.627" v="62" actId="26606"/>
          <ac:picMkLst>
            <pc:docMk/>
            <pc:sldMk cId="2329363611" sldId="3853"/>
            <ac:picMk id="6" creationId="{E12D8578-1FCE-9983-8A15-A0AFB7351E9D}"/>
          </ac:picMkLst>
        </pc:picChg>
      </pc:sldChg>
      <pc:sldChg chg="addSp delSp modSp mod setBg setClrOvrMap">
        <pc:chgData name="Morshedzadeh, Yeganeh" userId="756361cf-fc9f-4e49-b489-63ce66070f9a" providerId="ADAL" clId="{F5815253-6BD3-4D0F-BB4B-ADDA9738D45F}" dt="2023-04-11T15:03:11.501" v="66" actId="26606"/>
        <pc:sldMkLst>
          <pc:docMk/>
          <pc:sldMk cId="1483942617" sldId="3854"/>
        </pc:sldMkLst>
        <pc:spChg chg="mod">
          <ac:chgData name="Morshedzadeh, Yeganeh" userId="756361cf-fc9f-4e49-b489-63ce66070f9a" providerId="ADAL" clId="{F5815253-6BD3-4D0F-BB4B-ADDA9738D45F}" dt="2023-04-11T15:03:11.501" v="66" actId="26606"/>
          <ac:spMkLst>
            <pc:docMk/>
            <pc:sldMk cId="1483942617" sldId="3854"/>
            <ac:spMk id="4" creationId="{F4BD9C66-A7F8-D509-BB46-0BFF7F2A6047}"/>
          </ac:spMkLst>
        </pc:spChg>
        <pc:spChg chg="mod">
          <ac:chgData name="Morshedzadeh, Yeganeh" userId="756361cf-fc9f-4e49-b489-63ce66070f9a" providerId="ADAL" clId="{F5815253-6BD3-4D0F-BB4B-ADDA9738D45F}" dt="2023-04-11T15:03:11.501" v="66" actId="26606"/>
          <ac:spMkLst>
            <pc:docMk/>
            <pc:sldMk cId="1483942617" sldId="3854"/>
            <ac:spMk id="5" creationId="{433BE2D8-2E86-2553-0CBC-33E9519B3F09}"/>
          </ac:spMkLst>
        </pc:spChg>
        <pc:spChg chg="mod">
          <ac:chgData name="Morshedzadeh, Yeganeh" userId="756361cf-fc9f-4e49-b489-63ce66070f9a" providerId="ADAL" clId="{F5815253-6BD3-4D0F-BB4B-ADDA9738D45F}" dt="2023-04-11T15:03:11.501" v="66" actId="26606"/>
          <ac:spMkLst>
            <pc:docMk/>
            <pc:sldMk cId="1483942617" sldId="3854"/>
            <ac:spMk id="14" creationId="{8612C0A8-0F72-069B-A864-64B1F6844587}"/>
          </ac:spMkLst>
        </pc:spChg>
        <pc:spChg chg="add del">
          <ac:chgData name="Morshedzadeh, Yeganeh" userId="756361cf-fc9f-4e49-b489-63ce66070f9a" providerId="ADAL" clId="{F5815253-6BD3-4D0F-BB4B-ADDA9738D45F}" dt="2023-04-11T15:03:11.501" v="66" actId="26606"/>
          <ac:spMkLst>
            <pc:docMk/>
            <pc:sldMk cId="1483942617" sldId="3854"/>
            <ac:spMk id="16" creationId="{23DA7759-3209-4FE2-96D1-4EEDD81E9EA0}"/>
          </ac:spMkLst>
        </pc:spChg>
        <pc:spChg chg="add del">
          <ac:chgData name="Morshedzadeh, Yeganeh" userId="756361cf-fc9f-4e49-b489-63ce66070f9a" providerId="ADAL" clId="{F5815253-6BD3-4D0F-BB4B-ADDA9738D45F}" dt="2023-04-11T15:03:11.501" v="66" actId="26606"/>
          <ac:spMkLst>
            <pc:docMk/>
            <pc:sldMk cId="1483942617" sldId="3854"/>
            <ac:spMk id="17" creationId="{41460DAD-8769-4C9F-9C8C-BB0443909D76}"/>
          </ac:spMkLst>
        </pc:spChg>
        <pc:spChg chg="add del">
          <ac:chgData name="Morshedzadeh, Yeganeh" userId="756361cf-fc9f-4e49-b489-63ce66070f9a" providerId="ADAL" clId="{F5815253-6BD3-4D0F-BB4B-ADDA9738D45F}" dt="2023-04-11T15:03:11.501" v="66" actId="26606"/>
          <ac:spMkLst>
            <pc:docMk/>
            <pc:sldMk cId="1483942617" sldId="3854"/>
            <ac:spMk id="18" creationId="{09BDA0CF-971F-A560-ECA3-D5355F20746E}"/>
          </ac:spMkLst>
        </pc:spChg>
        <pc:spChg chg="add del">
          <ac:chgData name="Morshedzadeh, Yeganeh" userId="756361cf-fc9f-4e49-b489-63ce66070f9a" providerId="ADAL" clId="{F5815253-6BD3-4D0F-BB4B-ADDA9738D45F}" dt="2023-04-11T15:03:09.837" v="64" actId="26606"/>
          <ac:spMkLst>
            <pc:docMk/>
            <pc:sldMk cId="1483942617" sldId="3854"/>
            <ac:spMk id="19" creationId="{8A7BA06D-B3FF-4E91-8639-B4569AE3AA23}"/>
          </ac:spMkLst>
        </pc:spChg>
        <pc:spChg chg="add del">
          <ac:chgData name="Morshedzadeh, Yeganeh" userId="756361cf-fc9f-4e49-b489-63ce66070f9a" providerId="ADAL" clId="{F5815253-6BD3-4D0F-BB4B-ADDA9738D45F}" dt="2023-04-11T15:03:11.501" v="66" actId="26606"/>
          <ac:spMkLst>
            <pc:docMk/>
            <pc:sldMk cId="1483942617" sldId="3854"/>
            <ac:spMk id="20" creationId="{D3F3A98B-FC65-4638-942D-043D907013AE}"/>
          </ac:spMkLst>
        </pc:spChg>
        <pc:spChg chg="add del">
          <ac:chgData name="Morshedzadeh, Yeganeh" userId="756361cf-fc9f-4e49-b489-63ce66070f9a" providerId="ADAL" clId="{F5815253-6BD3-4D0F-BB4B-ADDA9738D45F}" dt="2023-04-11T15:03:09.837" v="64" actId="26606"/>
          <ac:spMkLst>
            <pc:docMk/>
            <pc:sldMk cId="1483942617" sldId="3854"/>
            <ac:spMk id="21" creationId="{2B30C86D-5A07-48BC-9C9D-6F9A2DB1E9E1}"/>
          </ac:spMkLst>
        </pc:spChg>
        <pc:spChg chg="add del">
          <ac:chgData name="Morshedzadeh, Yeganeh" userId="756361cf-fc9f-4e49-b489-63ce66070f9a" providerId="ADAL" clId="{F5815253-6BD3-4D0F-BB4B-ADDA9738D45F}" dt="2023-04-11T15:03:09.837" v="64" actId="26606"/>
          <ac:spMkLst>
            <pc:docMk/>
            <pc:sldMk cId="1483942617" sldId="3854"/>
            <ac:spMk id="23" creationId="{E2CFBC99-FB8F-41F7-A81D-A5288D688D79}"/>
          </ac:spMkLst>
        </pc:spChg>
        <pc:spChg chg="add del">
          <ac:chgData name="Morshedzadeh, Yeganeh" userId="756361cf-fc9f-4e49-b489-63ce66070f9a" providerId="ADAL" clId="{F5815253-6BD3-4D0F-BB4B-ADDA9738D45F}" dt="2023-04-11T15:03:09.837" v="64" actId="26606"/>
          <ac:spMkLst>
            <pc:docMk/>
            <pc:sldMk cId="1483942617" sldId="3854"/>
            <ac:spMk id="25" creationId="{1EF86BFA-9133-4F6B-98BE-1CBB87EB62F5}"/>
          </ac:spMkLst>
        </pc:spChg>
        <pc:spChg chg="add del">
          <ac:chgData name="Morshedzadeh, Yeganeh" userId="756361cf-fc9f-4e49-b489-63ce66070f9a" providerId="ADAL" clId="{F5815253-6BD3-4D0F-BB4B-ADDA9738D45F}" dt="2023-04-11T15:03:11.501" v="66" actId="26606"/>
          <ac:spMkLst>
            <pc:docMk/>
            <pc:sldMk cId="1483942617" sldId="3854"/>
            <ac:spMk id="27" creationId="{5B7778FC-632E-4DCA-A7CB-0D7731CCF970}"/>
          </ac:spMkLst>
        </pc:spChg>
        <pc:spChg chg="add del">
          <ac:chgData name="Morshedzadeh, Yeganeh" userId="756361cf-fc9f-4e49-b489-63ce66070f9a" providerId="ADAL" clId="{F5815253-6BD3-4D0F-BB4B-ADDA9738D45F}" dt="2023-04-11T15:03:11.501" v="66" actId="26606"/>
          <ac:spMkLst>
            <pc:docMk/>
            <pc:sldMk cId="1483942617" sldId="3854"/>
            <ac:spMk id="29" creationId="{B10BB131-AC8E-4A8E-A5D1-36260F720C3B}"/>
          </ac:spMkLst>
        </pc:spChg>
        <pc:spChg chg="add del">
          <ac:chgData name="Morshedzadeh, Yeganeh" userId="756361cf-fc9f-4e49-b489-63ce66070f9a" providerId="ADAL" clId="{F5815253-6BD3-4D0F-BB4B-ADDA9738D45F}" dt="2023-04-11T15:03:11.501" v="66" actId="26606"/>
          <ac:spMkLst>
            <pc:docMk/>
            <pc:sldMk cId="1483942617" sldId="3854"/>
            <ac:spMk id="31" creationId="{FA23A907-97FB-4A8F-880A-DD77401C4296}"/>
          </ac:spMkLst>
        </pc:spChg>
        <pc:picChg chg="mod ord">
          <ac:chgData name="Morshedzadeh, Yeganeh" userId="756361cf-fc9f-4e49-b489-63ce66070f9a" providerId="ADAL" clId="{F5815253-6BD3-4D0F-BB4B-ADDA9738D45F}" dt="2023-04-11T15:03:11.501" v="66" actId="26606"/>
          <ac:picMkLst>
            <pc:docMk/>
            <pc:sldMk cId="1483942617" sldId="3854"/>
            <ac:picMk id="6" creationId="{913E3CAC-68FC-704A-F781-25511925884A}"/>
          </ac:picMkLst>
        </pc:picChg>
      </pc:sldChg>
      <pc:sldChg chg="addSp delSp modSp mod setBg setClrOvrMap">
        <pc:chgData name="Morshedzadeh, Yeganeh" userId="756361cf-fc9f-4e49-b489-63ce66070f9a" providerId="ADAL" clId="{F5815253-6BD3-4D0F-BB4B-ADDA9738D45F}" dt="2023-04-11T15:02:54.287" v="61" actId="26606"/>
        <pc:sldMkLst>
          <pc:docMk/>
          <pc:sldMk cId="1784211928" sldId="3855"/>
        </pc:sldMkLst>
        <pc:spChg chg="mod">
          <ac:chgData name="Morshedzadeh, Yeganeh" userId="756361cf-fc9f-4e49-b489-63ce66070f9a" providerId="ADAL" clId="{F5815253-6BD3-4D0F-BB4B-ADDA9738D45F}" dt="2023-04-11T15:02:54.287" v="61" actId="26606"/>
          <ac:spMkLst>
            <pc:docMk/>
            <pc:sldMk cId="1784211928" sldId="3855"/>
            <ac:spMk id="4" creationId="{F4BD9C66-A7F8-D509-BB46-0BFF7F2A6047}"/>
          </ac:spMkLst>
        </pc:spChg>
        <pc:spChg chg="mod">
          <ac:chgData name="Morshedzadeh, Yeganeh" userId="756361cf-fc9f-4e49-b489-63ce66070f9a" providerId="ADAL" clId="{F5815253-6BD3-4D0F-BB4B-ADDA9738D45F}" dt="2023-04-11T15:02:54.287" v="61" actId="26606"/>
          <ac:spMkLst>
            <pc:docMk/>
            <pc:sldMk cId="1784211928" sldId="3855"/>
            <ac:spMk id="5" creationId="{433BE2D8-2E86-2553-0CBC-33E9519B3F09}"/>
          </ac:spMkLst>
        </pc:spChg>
        <pc:spChg chg="mod">
          <ac:chgData name="Morshedzadeh, Yeganeh" userId="756361cf-fc9f-4e49-b489-63ce66070f9a" providerId="ADAL" clId="{F5815253-6BD3-4D0F-BB4B-ADDA9738D45F}" dt="2023-04-11T15:02:54.287" v="61" actId="26606"/>
          <ac:spMkLst>
            <pc:docMk/>
            <pc:sldMk cId="1784211928" sldId="3855"/>
            <ac:spMk id="14" creationId="{8612C0A8-0F72-069B-A864-64B1F6844587}"/>
          </ac:spMkLst>
        </pc:spChg>
        <pc:spChg chg="add del">
          <ac:chgData name="Morshedzadeh, Yeganeh" userId="756361cf-fc9f-4e49-b489-63ce66070f9a" providerId="ADAL" clId="{F5815253-6BD3-4D0F-BB4B-ADDA9738D45F}" dt="2023-04-11T15:02:54.276" v="60" actId="26606"/>
          <ac:spMkLst>
            <pc:docMk/>
            <pc:sldMk cId="1784211928" sldId="3855"/>
            <ac:spMk id="19" creationId="{8A7BA06D-B3FF-4E91-8639-B4569AE3AA23}"/>
          </ac:spMkLst>
        </pc:spChg>
        <pc:spChg chg="add del">
          <ac:chgData name="Morshedzadeh, Yeganeh" userId="756361cf-fc9f-4e49-b489-63ce66070f9a" providerId="ADAL" clId="{F5815253-6BD3-4D0F-BB4B-ADDA9738D45F}" dt="2023-04-11T15:02:54.276" v="60" actId="26606"/>
          <ac:spMkLst>
            <pc:docMk/>
            <pc:sldMk cId="1784211928" sldId="3855"/>
            <ac:spMk id="21" creationId="{2B30C86D-5A07-48BC-9C9D-6F9A2DB1E9E1}"/>
          </ac:spMkLst>
        </pc:spChg>
        <pc:spChg chg="add del">
          <ac:chgData name="Morshedzadeh, Yeganeh" userId="756361cf-fc9f-4e49-b489-63ce66070f9a" providerId="ADAL" clId="{F5815253-6BD3-4D0F-BB4B-ADDA9738D45F}" dt="2023-04-11T15:02:54.276" v="60" actId="26606"/>
          <ac:spMkLst>
            <pc:docMk/>
            <pc:sldMk cId="1784211928" sldId="3855"/>
            <ac:spMk id="23" creationId="{0671A8AE-40A1-4631-A6B8-581AFF065482}"/>
          </ac:spMkLst>
        </pc:spChg>
        <pc:spChg chg="add del">
          <ac:chgData name="Morshedzadeh, Yeganeh" userId="756361cf-fc9f-4e49-b489-63ce66070f9a" providerId="ADAL" clId="{F5815253-6BD3-4D0F-BB4B-ADDA9738D45F}" dt="2023-04-11T15:02:54.276" v="60" actId="26606"/>
          <ac:spMkLst>
            <pc:docMk/>
            <pc:sldMk cId="1784211928" sldId="3855"/>
            <ac:spMk id="25" creationId="{A44CD100-6267-4E62-AA64-2182A3A6A1C0}"/>
          </ac:spMkLst>
        </pc:spChg>
        <pc:spChg chg="add">
          <ac:chgData name="Morshedzadeh, Yeganeh" userId="756361cf-fc9f-4e49-b489-63ce66070f9a" providerId="ADAL" clId="{F5815253-6BD3-4D0F-BB4B-ADDA9738D45F}" dt="2023-04-11T15:02:54.287" v="61" actId="26606"/>
          <ac:spMkLst>
            <pc:docMk/>
            <pc:sldMk cId="1784211928" sldId="3855"/>
            <ac:spMk id="27" creationId="{DCFDFFB9-D302-4A05-A770-D33232254722}"/>
          </ac:spMkLst>
        </pc:spChg>
        <pc:spChg chg="add">
          <ac:chgData name="Morshedzadeh, Yeganeh" userId="756361cf-fc9f-4e49-b489-63ce66070f9a" providerId="ADAL" clId="{F5815253-6BD3-4D0F-BB4B-ADDA9738D45F}" dt="2023-04-11T15:02:54.287" v="61" actId="26606"/>
          <ac:spMkLst>
            <pc:docMk/>
            <pc:sldMk cId="1784211928" sldId="3855"/>
            <ac:spMk id="28" creationId="{8A7BA06D-B3FF-4E91-8639-B4569AE3AA23}"/>
          </ac:spMkLst>
        </pc:spChg>
        <pc:spChg chg="add">
          <ac:chgData name="Morshedzadeh, Yeganeh" userId="756361cf-fc9f-4e49-b489-63ce66070f9a" providerId="ADAL" clId="{F5815253-6BD3-4D0F-BB4B-ADDA9738D45F}" dt="2023-04-11T15:02:54.287" v="61" actId="26606"/>
          <ac:spMkLst>
            <pc:docMk/>
            <pc:sldMk cId="1784211928" sldId="3855"/>
            <ac:spMk id="29" creationId="{2B30C86D-5A07-48BC-9C9D-6F9A2DB1E9E1}"/>
          </ac:spMkLst>
        </pc:spChg>
        <pc:spChg chg="add">
          <ac:chgData name="Morshedzadeh, Yeganeh" userId="756361cf-fc9f-4e49-b489-63ce66070f9a" providerId="ADAL" clId="{F5815253-6BD3-4D0F-BB4B-ADDA9738D45F}" dt="2023-04-11T15:02:54.287" v="61" actId="26606"/>
          <ac:spMkLst>
            <pc:docMk/>
            <pc:sldMk cId="1784211928" sldId="3855"/>
            <ac:spMk id="30" creationId="{9F8A656C-0806-4677-A38B-DA5DF0F3C406}"/>
          </ac:spMkLst>
        </pc:spChg>
        <pc:spChg chg="add">
          <ac:chgData name="Morshedzadeh, Yeganeh" userId="756361cf-fc9f-4e49-b489-63ce66070f9a" providerId="ADAL" clId="{F5815253-6BD3-4D0F-BB4B-ADDA9738D45F}" dt="2023-04-11T15:02:54.287" v="61" actId="26606"/>
          <ac:spMkLst>
            <pc:docMk/>
            <pc:sldMk cId="1784211928" sldId="3855"/>
            <ac:spMk id="31" creationId="{9BEF8C6D-8BB3-473A-9607-D7381CC5C0A5}"/>
          </ac:spMkLst>
        </pc:spChg>
        <pc:picChg chg="mod ord">
          <ac:chgData name="Morshedzadeh, Yeganeh" userId="756361cf-fc9f-4e49-b489-63ce66070f9a" providerId="ADAL" clId="{F5815253-6BD3-4D0F-BB4B-ADDA9738D45F}" dt="2023-04-11T15:02:54.287" v="61" actId="26606"/>
          <ac:picMkLst>
            <pc:docMk/>
            <pc:sldMk cId="1784211928" sldId="3855"/>
            <ac:picMk id="10" creationId="{1B4FDBBC-FB1E-E8C9-D2D6-78E41AAF2C63}"/>
          </ac:picMkLst>
        </pc:picChg>
      </pc:sldChg>
      <pc:sldChg chg="addSp modSp mod setBg">
        <pc:chgData name="Morshedzadeh, Yeganeh" userId="756361cf-fc9f-4e49-b489-63ce66070f9a" providerId="ADAL" clId="{F5815253-6BD3-4D0F-BB4B-ADDA9738D45F}" dt="2023-04-11T15:03:22.227" v="67" actId="26606"/>
        <pc:sldMkLst>
          <pc:docMk/>
          <pc:sldMk cId="235670162" sldId="3856"/>
        </pc:sldMkLst>
        <pc:spChg chg="mod">
          <ac:chgData name="Morshedzadeh, Yeganeh" userId="756361cf-fc9f-4e49-b489-63ce66070f9a" providerId="ADAL" clId="{F5815253-6BD3-4D0F-BB4B-ADDA9738D45F}" dt="2023-04-11T15:03:22.227" v="67" actId="26606"/>
          <ac:spMkLst>
            <pc:docMk/>
            <pc:sldMk cId="235670162" sldId="3856"/>
            <ac:spMk id="4" creationId="{F4BD9C66-A7F8-D509-BB46-0BFF7F2A6047}"/>
          </ac:spMkLst>
        </pc:spChg>
        <pc:spChg chg="mod">
          <ac:chgData name="Morshedzadeh, Yeganeh" userId="756361cf-fc9f-4e49-b489-63ce66070f9a" providerId="ADAL" clId="{F5815253-6BD3-4D0F-BB4B-ADDA9738D45F}" dt="2023-04-11T15:03:22.227" v="67" actId="26606"/>
          <ac:spMkLst>
            <pc:docMk/>
            <pc:sldMk cId="235670162" sldId="3856"/>
            <ac:spMk id="5" creationId="{433BE2D8-2E86-2553-0CBC-33E9519B3F09}"/>
          </ac:spMkLst>
        </pc:spChg>
        <pc:spChg chg="mod">
          <ac:chgData name="Morshedzadeh, Yeganeh" userId="756361cf-fc9f-4e49-b489-63ce66070f9a" providerId="ADAL" clId="{F5815253-6BD3-4D0F-BB4B-ADDA9738D45F}" dt="2023-04-11T15:03:22.227" v="67" actId="26606"/>
          <ac:spMkLst>
            <pc:docMk/>
            <pc:sldMk cId="235670162" sldId="3856"/>
            <ac:spMk id="14" creationId="{8612C0A8-0F72-069B-A864-64B1F6844587}"/>
          </ac:spMkLst>
        </pc:spChg>
        <pc:spChg chg="add">
          <ac:chgData name="Morshedzadeh, Yeganeh" userId="756361cf-fc9f-4e49-b489-63ce66070f9a" providerId="ADAL" clId="{F5815253-6BD3-4D0F-BB4B-ADDA9738D45F}" dt="2023-04-11T15:03:22.227" v="67" actId="26606"/>
          <ac:spMkLst>
            <pc:docMk/>
            <pc:sldMk cId="235670162" sldId="3856"/>
            <ac:spMk id="19" creationId="{8A7BA06D-B3FF-4E91-8639-B4569AE3AA23}"/>
          </ac:spMkLst>
        </pc:spChg>
        <pc:spChg chg="add">
          <ac:chgData name="Morshedzadeh, Yeganeh" userId="756361cf-fc9f-4e49-b489-63ce66070f9a" providerId="ADAL" clId="{F5815253-6BD3-4D0F-BB4B-ADDA9738D45F}" dt="2023-04-11T15:03:22.227" v="67" actId="26606"/>
          <ac:spMkLst>
            <pc:docMk/>
            <pc:sldMk cId="235670162" sldId="3856"/>
            <ac:spMk id="21" creationId="{2B30C86D-5A07-48BC-9C9D-6F9A2DB1E9E1}"/>
          </ac:spMkLst>
        </pc:spChg>
        <pc:spChg chg="add">
          <ac:chgData name="Morshedzadeh, Yeganeh" userId="756361cf-fc9f-4e49-b489-63ce66070f9a" providerId="ADAL" clId="{F5815253-6BD3-4D0F-BB4B-ADDA9738D45F}" dt="2023-04-11T15:03:22.227" v="67" actId="26606"/>
          <ac:spMkLst>
            <pc:docMk/>
            <pc:sldMk cId="235670162" sldId="3856"/>
            <ac:spMk id="23" creationId="{DCE1AED4-C7FF-4468-BF54-4470A0A3E283}"/>
          </ac:spMkLst>
        </pc:spChg>
        <pc:spChg chg="add">
          <ac:chgData name="Morshedzadeh, Yeganeh" userId="756361cf-fc9f-4e49-b489-63ce66070f9a" providerId="ADAL" clId="{F5815253-6BD3-4D0F-BB4B-ADDA9738D45F}" dt="2023-04-11T15:03:22.227" v="67" actId="26606"/>
          <ac:spMkLst>
            <pc:docMk/>
            <pc:sldMk cId="235670162" sldId="3856"/>
            <ac:spMk id="25" creationId="{BDE94FAB-AA60-43B4-A2C3-3A940B9A951A}"/>
          </ac:spMkLst>
        </pc:spChg>
        <pc:picChg chg="mod ord">
          <ac:chgData name="Morshedzadeh, Yeganeh" userId="756361cf-fc9f-4e49-b489-63ce66070f9a" providerId="ADAL" clId="{F5815253-6BD3-4D0F-BB4B-ADDA9738D45F}" dt="2023-04-11T15:03:22.227" v="67" actId="26606"/>
          <ac:picMkLst>
            <pc:docMk/>
            <pc:sldMk cId="235670162" sldId="3856"/>
            <ac:picMk id="6" creationId="{7AB464AE-E276-D198-A108-BB9D139E5479}"/>
          </ac:picMkLst>
        </pc:picChg>
      </pc:sldChg>
      <pc:sldChg chg="addSp modSp mod setBg setClrOvrMap">
        <pc:chgData name="Morshedzadeh, Yeganeh" userId="756361cf-fc9f-4e49-b489-63ce66070f9a" providerId="ADAL" clId="{F5815253-6BD3-4D0F-BB4B-ADDA9738D45F}" dt="2023-04-11T15:03:32.453" v="68" actId="26606"/>
        <pc:sldMkLst>
          <pc:docMk/>
          <pc:sldMk cId="3054076616" sldId="3857"/>
        </pc:sldMkLst>
        <pc:spChg chg="mod">
          <ac:chgData name="Morshedzadeh, Yeganeh" userId="756361cf-fc9f-4e49-b489-63ce66070f9a" providerId="ADAL" clId="{F5815253-6BD3-4D0F-BB4B-ADDA9738D45F}" dt="2023-04-11T15:03:32.453" v="68" actId="26606"/>
          <ac:spMkLst>
            <pc:docMk/>
            <pc:sldMk cId="3054076616" sldId="3857"/>
            <ac:spMk id="4" creationId="{F4BD9C66-A7F8-D509-BB46-0BFF7F2A6047}"/>
          </ac:spMkLst>
        </pc:spChg>
        <pc:spChg chg="mod">
          <ac:chgData name="Morshedzadeh, Yeganeh" userId="756361cf-fc9f-4e49-b489-63ce66070f9a" providerId="ADAL" clId="{F5815253-6BD3-4D0F-BB4B-ADDA9738D45F}" dt="2023-04-11T15:03:32.453" v="68" actId="26606"/>
          <ac:spMkLst>
            <pc:docMk/>
            <pc:sldMk cId="3054076616" sldId="3857"/>
            <ac:spMk id="5" creationId="{433BE2D8-2E86-2553-0CBC-33E9519B3F09}"/>
          </ac:spMkLst>
        </pc:spChg>
        <pc:spChg chg="mod">
          <ac:chgData name="Morshedzadeh, Yeganeh" userId="756361cf-fc9f-4e49-b489-63ce66070f9a" providerId="ADAL" clId="{F5815253-6BD3-4D0F-BB4B-ADDA9738D45F}" dt="2023-04-11T15:03:32.453" v="68" actId="26606"/>
          <ac:spMkLst>
            <pc:docMk/>
            <pc:sldMk cId="3054076616" sldId="3857"/>
            <ac:spMk id="14" creationId="{8612C0A8-0F72-069B-A864-64B1F6844587}"/>
          </ac:spMkLst>
        </pc:spChg>
        <pc:spChg chg="add">
          <ac:chgData name="Morshedzadeh, Yeganeh" userId="756361cf-fc9f-4e49-b489-63ce66070f9a" providerId="ADAL" clId="{F5815253-6BD3-4D0F-BB4B-ADDA9738D45F}" dt="2023-04-11T15:03:32.453" v="68" actId="26606"/>
          <ac:spMkLst>
            <pc:docMk/>
            <pc:sldMk cId="3054076616" sldId="3857"/>
            <ac:spMk id="19" creationId="{8A7BA06D-B3FF-4E91-8639-B4569AE3AA23}"/>
          </ac:spMkLst>
        </pc:spChg>
        <pc:spChg chg="add">
          <ac:chgData name="Morshedzadeh, Yeganeh" userId="756361cf-fc9f-4e49-b489-63ce66070f9a" providerId="ADAL" clId="{F5815253-6BD3-4D0F-BB4B-ADDA9738D45F}" dt="2023-04-11T15:03:32.453" v="68" actId="26606"/>
          <ac:spMkLst>
            <pc:docMk/>
            <pc:sldMk cId="3054076616" sldId="3857"/>
            <ac:spMk id="21" creationId="{2B30C86D-5A07-48BC-9C9D-6F9A2DB1E9E1}"/>
          </ac:spMkLst>
        </pc:spChg>
        <pc:spChg chg="add">
          <ac:chgData name="Morshedzadeh, Yeganeh" userId="756361cf-fc9f-4e49-b489-63ce66070f9a" providerId="ADAL" clId="{F5815253-6BD3-4D0F-BB4B-ADDA9738D45F}" dt="2023-04-11T15:03:32.453" v="68" actId="26606"/>
          <ac:spMkLst>
            <pc:docMk/>
            <pc:sldMk cId="3054076616" sldId="3857"/>
            <ac:spMk id="23" creationId="{E2CFBC99-FB8F-41F7-A81D-A5288D688D79}"/>
          </ac:spMkLst>
        </pc:spChg>
        <pc:spChg chg="add">
          <ac:chgData name="Morshedzadeh, Yeganeh" userId="756361cf-fc9f-4e49-b489-63ce66070f9a" providerId="ADAL" clId="{F5815253-6BD3-4D0F-BB4B-ADDA9738D45F}" dt="2023-04-11T15:03:32.453" v="68" actId="26606"/>
          <ac:spMkLst>
            <pc:docMk/>
            <pc:sldMk cId="3054076616" sldId="3857"/>
            <ac:spMk id="25" creationId="{1EF86BFA-9133-4F6B-98BE-1CBB87EB62F5}"/>
          </ac:spMkLst>
        </pc:spChg>
        <pc:picChg chg="mod ord">
          <ac:chgData name="Morshedzadeh, Yeganeh" userId="756361cf-fc9f-4e49-b489-63ce66070f9a" providerId="ADAL" clId="{F5815253-6BD3-4D0F-BB4B-ADDA9738D45F}" dt="2023-04-11T15:03:32.453" v="68" actId="26606"/>
          <ac:picMkLst>
            <pc:docMk/>
            <pc:sldMk cId="3054076616" sldId="3857"/>
            <ac:picMk id="6" creationId="{88CBF6AE-1E5D-F504-394B-AD904DB48145}"/>
          </ac:picMkLst>
        </pc:picChg>
      </pc:sldChg>
      <pc:sldChg chg="addSp delSp modSp mod setBg">
        <pc:chgData name="Morshedzadeh, Yeganeh" userId="756361cf-fc9f-4e49-b489-63ce66070f9a" providerId="ADAL" clId="{F5815253-6BD3-4D0F-BB4B-ADDA9738D45F}" dt="2023-04-11T14:59:03.291" v="10" actId="26606"/>
        <pc:sldMkLst>
          <pc:docMk/>
          <pc:sldMk cId="285589371" sldId="3858"/>
        </pc:sldMkLst>
        <pc:spChg chg="mod">
          <ac:chgData name="Morshedzadeh, Yeganeh" userId="756361cf-fc9f-4e49-b489-63ce66070f9a" providerId="ADAL" clId="{F5815253-6BD3-4D0F-BB4B-ADDA9738D45F}" dt="2023-04-11T14:59:03.291" v="10" actId="26606"/>
          <ac:spMkLst>
            <pc:docMk/>
            <pc:sldMk cId="285589371" sldId="3858"/>
            <ac:spMk id="4" creationId="{0894974F-B319-382B-1EA1-E074A8099762}"/>
          </ac:spMkLst>
        </pc:spChg>
        <pc:spChg chg="mod">
          <ac:chgData name="Morshedzadeh, Yeganeh" userId="756361cf-fc9f-4e49-b489-63ce66070f9a" providerId="ADAL" clId="{F5815253-6BD3-4D0F-BB4B-ADDA9738D45F}" dt="2023-04-11T14:59:03.291" v="10" actId="26606"/>
          <ac:spMkLst>
            <pc:docMk/>
            <pc:sldMk cId="285589371" sldId="3858"/>
            <ac:spMk id="5" creationId="{3FE767BD-8DBA-4E4B-289E-452619985F2D}"/>
          </ac:spMkLst>
        </pc:spChg>
        <pc:spChg chg="mod">
          <ac:chgData name="Morshedzadeh, Yeganeh" userId="756361cf-fc9f-4e49-b489-63ce66070f9a" providerId="ADAL" clId="{F5815253-6BD3-4D0F-BB4B-ADDA9738D45F}" dt="2023-04-11T14:59:03.291" v="10" actId="26606"/>
          <ac:spMkLst>
            <pc:docMk/>
            <pc:sldMk cId="285589371" sldId="3858"/>
            <ac:spMk id="6" creationId="{39870C20-F355-B9EC-C08E-5EB5EFAAF420}"/>
          </ac:spMkLst>
        </pc:spChg>
        <pc:spChg chg="add del">
          <ac:chgData name="Morshedzadeh, Yeganeh" userId="756361cf-fc9f-4e49-b489-63ce66070f9a" providerId="ADAL" clId="{F5815253-6BD3-4D0F-BB4B-ADDA9738D45F}" dt="2023-04-11T14:58:59.405" v="7" actId="26606"/>
          <ac:spMkLst>
            <pc:docMk/>
            <pc:sldMk cId="285589371" sldId="3858"/>
            <ac:spMk id="11" creationId="{8A7BA06D-B3FF-4E91-8639-B4569AE3AA23}"/>
          </ac:spMkLst>
        </pc:spChg>
        <pc:spChg chg="add del">
          <ac:chgData name="Morshedzadeh, Yeganeh" userId="756361cf-fc9f-4e49-b489-63ce66070f9a" providerId="ADAL" clId="{F5815253-6BD3-4D0F-BB4B-ADDA9738D45F}" dt="2023-04-11T14:59:03.283" v="9" actId="26606"/>
          <ac:spMkLst>
            <pc:docMk/>
            <pc:sldMk cId="285589371" sldId="3858"/>
            <ac:spMk id="12" creationId="{8A7BA06D-B3FF-4E91-8639-B4569AE3AA23}"/>
          </ac:spMkLst>
        </pc:spChg>
        <pc:spChg chg="add del">
          <ac:chgData name="Morshedzadeh, Yeganeh" userId="756361cf-fc9f-4e49-b489-63ce66070f9a" providerId="ADAL" clId="{F5815253-6BD3-4D0F-BB4B-ADDA9738D45F}" dt="2023-04-11T14:58:59.405" v="7" actId="26606"/>
          <ac:spMkLst>
            <pc:docMk/>
            <pc:sldMk cId="285589371" sldId="3858"/>
            <ac:spMk id="13" creationId="{2B30C86D-5A07-48BC-9C9D-6F9A2DB1E9E1}"/>
          </ac:spMkLst>
        </pc:spChg>
        <pc:spChg chg="add del">
          <ac:chgData name="Morshedzadeh, Yeganeh" userId="756361cf-fc9f-4e49-b489-63ce66070f9a" providerId="ADAL" clId="{F5815253-6BD3-4D0F-BB4B-ADDA9738D45F}" dt="2023-04-11T14:59:03.283" v="9" actId="26606"/>
          <ac:spMkLst>
            <pc:docMk/>
            <pc:sldMk cId="285589371" sldId="3858"/>
            <ac:spMk id="14" creationId="{2B30C86D-5A07-48BC-9C9D-6F9A2DB1E9E1}"/>
          </ac:spMkLst>
        </pc:spChg>
        <pc:spChg chg="add del">
          <ac:chgData name="Morshedzadeh, Yeganeh" userId="756361cf-fc9f-4e49-b489-63ce66070f9a" providerId="ADAL" clId="{F5815253-6BD3-4D0F-BB4B-ADDA9738D45F}" dt="2023-04-11T14:58:59.405" v="7" actId="26606"/>
          <ac:spMkLst>
            <pc:docMk/>
            <pc:sldMk cId="285589371" sldId="3858"/>
            <ac:spMk id="15" creationId="{46F1F2C8-798B-4CCE-A851-94AFAF350BED}"/>
          </ac:spMkLst>
        </pc:spChg>
        <pc:spChg chg="add del">
          <ac:chgData name="Morshedzadeh, Yeganeh" userId="756361cf-fc9f-4e49-b489-63ce66070f9a" providerId="ADAL" clId="{F5815253-6BD3-4D0F-BB4B-ADDA9738D45F}" dt="2023-04-11T14:59:03.283" v="9" actId="26606"/>
          <ac:spMkLst>
            <pc:docMk/>
            <pc:sldMk cId="285589371" sldId="3858"/>
            <ac:spMk id="16" creationId="{A34066D6-1B59-4642-A86D-39464CEE971B}"/>
          </ac:spMkLst>
        </pc:spChg>
        <pc:spChg chg="add del">
          <ac:chgData name="Morshedzadeh, Yeganeh" userId="756361cf-fc9f-4e49-b489-63ce66070f9a" providerId="ADAL" clId="{F5815253-6BD3-4D0F-BB4B-ADDA9738D45F}" dt="2023-04-11T14:58:59.405" v="7" actId="26606"/>
          <ac:spMkLst>
            <pc:docMk/>
            <pc:sldMk cId="285589371" sldId="3858"/>
            <ac:spMk id="17" creationId="{755E9CD0-04B0-4A3C-B291-AD913379C713}"/>
          </ac:spMkLst>
        </pc:spChg>
        <pc:spChg chg="add del">
          <ac:chgData name="Morshedzadeh, Yeganeh" userId="756361cf-fc9f-4e49-b489-63ce66070f9a" providerId="ADAL" clId="{F5815253-6BD3-4D0F-BB4B-ADDA9738D45F}" dt="2023-04-11T14:59:03.283" v="9" actId="26606"/>
          <ac:spMkLst>
            <pc:docMk/>
            <pc:sldMk cId="285589371" sldId="3858"/>
            <ac:spMk id="18" creationId="{18E928D9-3091-4385-B979-265D55AD02CE}"/>
          </ac:spMkLst>
        </pc:spChg>
        <pc:spChg chg="add del">
          <ac:chgData name="Morshedzadeh, Yeganeh" userId="756361cf-fc9f-4e49-b489-63ce66070f9a" providerId="ADAL" clId="{F5815253-6BD3-4D0F-BB4B-ADDA9738D45F}" dt="2023-04-11T14:58:59.405" v="7" actId="26606"/>
          <ac:spMkLst>
            <pc:docMk/>
            <pc:sldMk cId="285589371" sldId="3858"/>
            <ac:spMk id="19" creationId="{1DD8BF3B-6066-418C-8D1A-75C5E396FC04}"/>
          </ac:spMkLst>
        </pc:spChg>
        <pc:spChg chg="add del">
          <ac:chgData name="Morshedzadeh, Yeganeh" userId="756361cf-fc9f-4e49-b489-63ce66070f9a" providerId="ADAL" clId="{F5815253-6BD3-4D0F-BB4B-ADDA9738D45F}" dt="2023-04-11T14:59:03.283" v="9" actId="26606"/>
          <ac:spMkLst>
            <pc:docMk/>
            <pc:sldMk cId="285589371" sldId="3858"/>
            <ac:spMk id="20" creationId="{7D602432-D774-4CF5-94E8-7D52D01059D2}"/>
          </ac:spMkLst>
        </pc:spChg>
        <pc:spChg chg="add del">
          <ac:chgData name="Morshedzadeh, Yeganeh" userId="756361cf-fc9f-4e49-b489-63ce66070f9a" providerId="ADAL" clId="{F5815253-6BD3-4D0F-BB4B-ADDA9738D45F}" dt="2023-04-11T14:58:59.405" v="7" actId="26606"/>
          <ac:spMkLst>
            <pc:docMk/>
            <pc:sldMk cId="285589371" sldId="3858"/>
            <ac:spMk id="21" creationId="{80BC66F9-7A74-4286-AD22-1174052CC22C}"/>
          </ac:spMkLst>
        </pc:spChg>
        <pc:spChg chg="add del">
          <ac:chgData name="Morshedzadeh, Yeganeh" userId="756361cf-fc9f-4e49-b489-63ce66070f9a" providerId="ADAL" clId="{F5815253-6BD3-4D0F-BB4B-ADDA9738D45F}" dt="2023-04-11T14:59:03.283" v="9" actId="26606"/>
          <ac:spMkLst>
            <pc:docMk/>
            <pc:sldMk cId="285589371" sldId="3858"/>
            <ac:spMk id="22" creationId="{CBF9EBB4-5078-47B2-AAA0-DF4A88D8182A}"/>
          </ac:spMkLst>
        </pc:spChg>
        <pc:spChg chg="add del">
          <ac:chgData name="Morshedzadeh, Yeganeh" userId="756361cf-fc9f-4e49-b489-63ce66070f9a" providerId="ADAL" clId="{F5815253-6BD3-4D0F-BB4B-ADDA9738D45F}" dt="2023-04-11T14:58:59.405" v="7" actId="26606"/>
          <ac:spMkLst>
            <pc:docMk/>
            <pc:sldMk cId="285589371" sldId="3858"/>
            <ac:spMk id="23" creationId="{D8142CC3-2B5C-48E6-9DF0-6C8ACBAF23EF}"/>
          </ac:spMkLst>
        </pc:spChg>
        <pc:spChg chg="add">
          <ac:chgData name="Morshedzadeh, Yeganeh" userId="756361cf-fc9f-4e49-b489-63ce66070f9a" providerId="ADAL" clId="{F5815253-6BD3-4D0F-BB4B-ADDA9738D45F}" dt="2023-04-11T14:59:03.291" v="10" actId="26606"/>
          <ac:spMkLst>
            <pc:docMk/>
            <pc:sldMk cId="285589371" sldId="3858"/>
            <ac:spMk id="24" creationId="{8A7BA06D-B3FF-4E91-8639-B4569AE3AA23}"/>
          </ac:spMkLst>
        </pc:spChg>
        <pc:spChg chg="add">
          <ac:chgData name="Morshedzadeh, Yeganeh" userId="756361cf-fc9f-4e49-b489-63ce66070f9a" providerId="ADAL" clId="{F5815253-6BD3-4D0F-BB4B-ADDA9738D45F}" dt="2023-04-11T14:59:03.291" v="10" actId="26606"/>
          <ac:spMkLst>
            <pc:docMk/>
            <pc:sldMk cId="285589371" sldId="3858"/>
            <ac:spMk id="26" creationId="{2B30C86D-5A07-48BC-9C9D-6F9A2DB1E9E1}"/>
          </ac:spMkLst>
        </pc:spChg>
        <pc:spChg chg="add del">
          <ac:chgData name="Morshedzadeh, Yeganeh" userId="756361cf-fc9f-4e49-b489-63ce66070f9a" providerId="ADAL" clId="{F5815253-6BD3-4D0F-BB4B-ADDA9738D45F}" dt="2023-04-11T14:58:59.405" v="7" actId="26606"/>
          <ac:spMkLst>
            <pc:docMk/>
            <pc:sldMk cId="285589371" sldId="3858"/>
            <ac:spMk id="27" creationId="{46A89C79-8EF3-4AF9-B3D9-59A883F41C83}"/>
          </ac:spMkLst>
        </pc:spChg>
        <pc:spChg chg="add">
          <ac:chgData name="Morshedzadeh, Yeganeh" userId="756361cf-fc9f-4e49-b489-63ce66070f9a" providerId="ADAL" clId="{F5815253-6BD3-4D0F-BB4B-ADDA9738D45F}" dt="2023-04-11T14:59:03.291" v="10" actId="26606"/>
          <ac:spMkLst>
            <pc:docMk/>
            <pc:sldMk cId="285589371" sldId="3858"/>
            <ac:spMk id="28" creationId="{59EF30C2-29AC-4A0D-BC0A-A679CF113EDD}"/>
          </ac:spMkLst>
        </pc:spChg>
        <pc:spChg chg="add del">
          <ac:chgData name="Morshedzadeh, Yeganeh" userId="756361cf-fc9f-4e49-b489-63ce66070f9a" providerId="ADAL" clId="{F5815253-6BD3-4D0F-BB4B-ADDA9738D45F}" dt="2023-04-11T14:58:59.405" v="7" actId="26606"/>
          <ac:spMkLst>
            <pc:docMk/>
            <pc:sldMk cId="285589371" sldId="3858"/>
            <ac:spMk id="29" creationId="{EFE5CE34-4543-42E5-B82C-1F3D12422CDD}"/>
          </ac:spMkLst>
        </pc:spChg>
        <pc:spChg chg="add">
          <ac:chgData name="Morshedzadeh, Yeganeh" userId="756361cf-fc9f-4e49-b489-63ce66070f9a" providerId="ADAL" clId="{F5815253-6BD3-4D0F-BB4B-ADDA9738D45F}" dt="2023-04-11T14:59:03.291" v="10" actId="26606"/>
          <ac:spMkLst>
            <pc:docMk/>
            <pc:sldMk cId="285589371" sldId="3858"/>
            <ac:spMk id="30" creationId="{EA804283-B929-4503-802F-4585376E2B42}"/>
          </ac:spMkLst>
        </pc:spChg>
        <pc:spChg chg="add del">
          <ac:chgData name="Morshedzadeh, Yeganeh" userId="756361cf-fc9f-4e49-b489-63ce66070f9a" providerId="ADAL" clId="{F5815253-6BD3-4D0F-BB4B-ADDA9738D45F}" dt="2023-04-11T14:58:59.405" v="7" actId="26606"/>
          <ac:spMkLst>
            <pc:docMk/>
            <pc:sldMk cId="285589371" sldId="3858"/>
            <ac:spMk id="31" creationId="{72AF41FE-63D7-4695-81D2-66D2510E4486}"/>
          </ac:spMkLst>
        </pc:spChg>
        <pc:spChg chg="add">
          <ac:chgData name="Morshedzadeh, Yeganeh" userId="756361cf-fc9f-4e49-b489-63ce66070f9a" providerId="ADAL" clId="{F5815253-6BD3-4D0F-BB4B-ADDA9738D45F}" dt="2023-04-11T14:59:03.291" v="10" actId="26606"/>
          <ac:spMkLst>
            <pc:docMk/>
            <pc:sldMk cId="285589371" sldId="3858"/>
            <ac:spMk id="32" creationId="{9C682A1A-5B2D-4111-BBD6-620165633E5B}"/>
          </ac:spMkLst>
        </pc:spChg>
        <pc:spChg chg="add">
          <ac:chgData name="Morshedzadeh, Yeganeh" userId="756361cf-fc9f-4e49-b489-63ce66070f9a" providerId="ADAL" clId="{F5815253-6BD3-4D0F-BB4B-ADDA9738D45F}" dt="2023-04-11T14:59:03.291" v="10" actId="26606"/>
          <ac:spMkLst>
            <pc:docMk/>
            <pc:sldMk cId="285589371" sldId="3858"/>
            <ac:spMk id="33" creationId="{A04F1504-431A-4D86-9091-AE7E4B33376B}"/>
          </ac:spMkLst>
        </pc:spChg>
        <pc:spChg chg="add">
          <ac:chgData name="Morshedzadeh, Yeganeh" userId="756361cf-fc9f-4e49-b489-63ce66070f9a" providerId="ADAL" clId="{F5815253-6BD3-4D0F-BB4B-ADDA9738D45F}" dt="2023-04-11T14:59:03.291" v="10" actId="26606"/>
          <ac:spMkLst>
            <pc:docMk/>
            <pc:sldMk cId="285589371" sldId="3858"/>
            <ac:spMk id="34" creationId="{AD3811F5-514E-49A4-B382-673ED228A4CC}"/>
          </ac:spMkLst>
        </pc:spChg>
        <pc:spChg chg="add">
          <ac:chgData name="Morshedzadeh, Yeganeh" userId="756361cf-fc9f-4e49-b489-63ce66070f9a" providerId="ADAL" clId="{F5815253-6BD3-4D0F-BB4B-ADDA9738D45F}" dt="2023-04-11T14:59:03.291" v="10" actId="26606"/>
          <ac:spMkLst>
            <pc:docMk/>
            <pc:sldMk cId="285589371" sldId="3858"/>
            <ac:spMk id="36" creationId="{C36A08F5-3B56-47C5-A371-9187BE56E1E5}"/>
          </ac:spMkLst>
        </pc:spChg>
        <pc:spChg chg="add">
          <ac:chgData name="Morshedzadeh, Yeganeh" userId="756361cf-fc9f-4e49-b489-63ce66070f9a" providerId="ADAL" clId="{F5815253-6BD3-4D0F-BB4B-ADDA9738D45F}" dt="2023-04-11T14:59:03.291" v="10" actId="26606"/>
          <ac:spMkLst>
            <pc:docMk/>
            <pc:sldMk cId="285589371" sldId="3858"/>
            <ac:spMk id="37" creationId="{067AD921-1CEE-4C1B-9AA3-C66D908DDD14}"/>
          </ac:spMkLst>
        </pc:spChg>
        <pc:picChg chg="add del">
          <ac:chgData name="Morshedzadeh, Yeganeh" userId="756361cf-fc9f-4e49-b489-63ce66070f9a" providerId="ADAL" clId="{F5815253-6BD3-4D0F-BB4B-ADDA9738D45F}" dt="2023-04-11T14:59:03.283" v="9" actId="26606"/>
          <ac:picMkLst>
            <pc:docMk/>
            <pc:sldMk cId="285589371" sldId="3858"/>
            <ac:picMk id="8" creationId="{D5D6092C-CA81-2D72-6110-6B397B7B6C96}"/>
          </ac:picMkLst>
        </pc:picChg>
        <pc:cxnChg chg="add del">
          <ac:chgData name="Morshedzadeh, Yeganeh" userId="756361cf-fc9f-4e49-b489-63ce66070f9a" providerId="ADAL" clId="{F5815253-6BD3-4D0F-BB4B-ADDA9738D45F}" dt="2023-04-11T14:58:59.405" v="7" actId="26606"/>
          <ac:cxnSpMkLst>
            <pc:docMk/>
            <pc:sldMk cId="285589371" sldId="3858"/>
            <ac:cxnSpMk id="25" creationId="{7B2D303B-3DD0-4319-9EAD-361847FEC71D}"/>
          </ac:cxnSpMkLst>
        </pc:cxnChg>
        <pc:cxnChg chg="add">
          <ac:chgData name="Morshedzadeh, Yeganeh" userId="756361cf-fc9f-4e49-b489-63ce66070f9a" providerId="ADAL" clId="{F5815253-6BD3-4D0F-BB4B-ADDA9738D45F}" dt="2023-04-11T14:59:03.291" v="10" actId="26606"/>
          <ac:cxnSpMkLst>
            <pc:docMk/>
            <pc:sldMk cId="285589371" sldId="3858"/>
            <ac:cxnSpMk id="35" creationId="{266A0658-1CC4-4B0D-AAB7-A702286AFB03}"/>
          </ac:cxnSpMkLst>
        </pc:cxnChg>
      </pc:sldChg>
      <pc:sldChg chg="addSp delSp modSp del mod setBg">
        <pc:chgData name="Morshedzadeh, Yeganeh" userId="756361cf-fc9f-4e49-b489-63ce66070f9a" providerId="ADAL" clId="{F5815253-6BD3-4D0F-BB4B-ADDA9738D45F}" dt="2023-04-11T15:45:43.008" v="128" actId="47"/>
        <pc:sldMkLst>
          <pc:docMk/>
          <pc:sldMk cId="2985039646" sldId="3859"/>
        </pc:sldMkLst>
        <pc:spChg chg="mod">
          <ac:chgData name="Morshedzadeh, Yeganeh" userId="756361cf-fc9f-4e49-b489-63ce66070f9a" providerId="ADAL" clId="{F5815253-6BD3-4D0F-BB4B-ADDA9738D45F}" dt="2023-04-11T15:00:48.293" v="44" actId="26606"/>
          <ac:spMkLst>
            <pc:docMk/>
            <pc:sldMk cId="2985039646" sldId="3859"/>
            <ac:spMk id="4" creationId="{7B290457-2071-4F7C-9327-CE85A282B4D5}"/>
          </ac:spMkLst>
        </pc:spChg>
        <pc:spChg chg="mod">
          <ac:chgData name="Morshedzadeh, Yeganeh" userId="756361cf-fc9f-4e49-b489-63ce66070f9a" providerId="ADAL" clId="{F5815253-6BD3-4D0F-BB4B-ADDA9738D45F}" dt="2023-04-11T15:00:48.293" v="44" actId="26606"/>
          <ac:spMkLst>
            <pc:docMk/>
            <pc:sldMk cId="2985039646" sldId="3859"/>
            <ac:spMk id="5" creationId="{B67B1E24-2840-4BB0-AE5A-2320A01CB80F}"/>
          </ac:spMkLst>
        </pc:spChg>
        <pc:spChg chg="mod">
          <ac:chgData name="Morshedzadeh, Yeganeh" userId="756361cf-fc9f-4e49-b489-63ce66070f9a" providerId="ADAL" clId="{F5815253-6BD3-4D0F-BB4B-ADDA9738D45F}" dt="2023-04-11T15:00:48.293" v="44" actId="26606"/>
          <ac:spMkLst>
            <pc:docMk/>
            <pc:sldMk cId="2985039646" sldId="3859"/>
            <ac:spMk id="11" creationId="{C92A9986-2C3D-1B88-B5BA-B38BCF4C6B24}"/>
          </ac:spMkLst>
        </pc:spChg>
        <pc:spChg chg="mod">
          <ac:chgData name="Morshedzadeh, Yeganeh" userId="756361cf-fc9f-4e49-b489-63ce66070f9a" providerId="ADAL" clId="{F5815253-6BD3-4D0F-BB4B-ADDA9738D45F}" dt="2023-04-11T15:00:48.293" v="44" actId="26606"/>
          <ac:spMkLst>
            <pc:docMk/>
            <pc:sldMk cId="2985039646" sldId="3859"/>
            <ac:spMk id="14" creationId="{A01CAB10-68AF-4904-BD59-D332B297A10F}"/>
          </ac:spMkLst>
        </pc:spChg>
        <pc:spChg chg="mod">
          <ac:chgData name="Morshedzadeh, Yeganeh" userId="756361cf-fc9f-4e49-b489-63ce66070f9a" providerId="ADAL" clId="{F5815253-6BD3-4D0F-BB4B-ADDA9738D45F}" dt="2023-04-11T15:00:48.293" v="44" actId="26606"/>
          <ac:spMkLst>
            <pc:docMk/>
            <pc:sldMk cId="2985039646" sldId="3859"/>
            <ac:spMk id="16" creationId="{46EEA4F1-5FA3-4EBF-97F1-DF392077DB76}"/>
          </ac:spMkLst>
        </pc:spChg>
        <pc:spChg chg="add del">
          <ac:chgData name="Morshedzadeh, Yeganeh" userId="756361cf-fc9f-4e49-b489-63ce66070f9a" providerId="ADAL" clId="{F5815253-6BD3-4D0F-BB4B-ADDA9738D45F}" dt="2023-04-11T15:00:48.293" v="44" actId="26606"/>
          <ac:spMkLst>
            <pc:docMk/>
            <pc:sldMk cId="2985039646" sldId="3859"/>
            <ac:spMk id="22" creationId="{23DA7759-3209-4FE2-96D1-4EEDD81E9EA0}"/>
          </ac:spMkLst>
        </pc:spChg>
        <pc:spChg chg="add del">
          <ac:chgData name="Morshedzadeh, Yeganeh" userId="756361cf-fc9f-4e49-b489-63ce66070f9a" providerId="ADAL" clId="{F5815253-6BD3-4D0F-BB4B-ADDA9738D45F}" dt="2023-04-11T15:00:48.293" v="44" actId="26606"/>
          <ac:spMkLst>
            <pc:docMk/>
            <pc:sldMk cId="2985039646" sldId="3859"/>
            <ac:spMk id="24" creationId="{41460DAD-8769-4C9F-9C8C-BB0443909D76}"/>
          </ac:spMkLst>
        </pc:spChg>
        <pc:spChg chg="add del">
          <ac:chgData name="Morshedzadeh, Yeganeh" userId="756361cf-fc9f-4e49-b489-63ce66070f9a" providerId="ADAL" clId="{F5815253-6BD3-4D0F-BB4B-ADDA9738D45F}" dt="2023-04-11T15:00:48.293" v="44" actId="26606"/>
          <ac:spMkLst>
            <pc:docMk/>
            <pc:sldMk cId="2985039646" sldId="3859"/>
            <ac:spMk id="26" creationId="{7DA1F35B-C8F7-4A5A-9339-7DA4D785B300}"/>
          </ac:spMkLst>
        </pc:spChg>
        <pc:spChg chg="add del">
          <ac:chgData name="Morshedzadeh, Yeganeh" userId="756361cf-fc9f-4e49-b489-63ce66070f9a" providerId="ADAL" clId="{F5815253-6BD3-4D0F-BB4B-ADDA9738D45F}" dt="2023-04-11T15:00:48.293" v="44" actId="26606"/>
          <ac:spMkLst>
            <pc:docMk/>
            <pc:sldMk cId="2985039646" sldId="3859"/>
            <ac:spMk id="28" creationId="{B2D4AD41-40DA-4A81-92F5-B6E3BA1ED82A}"/>
          </ac:spMkLst>
        </pc:spChg>
        <pc:picChg chg="mod">
          <ac:chgData name="Morshedzadeh, Yeganeh" userId="756361cf-fc9f-4e49-b489-63ce66070f9a" providerId="ADAL" clId="{F5815253-6BD3-4D0F-BB4B-ADDA9738D45F}" dt="2023-04-11T15:00:48.293" v="44" actId="26606"/>
          <ac:picMkLst>
            <pc:docMk/>
            <pc:sldMk cId="2985039646" sldId="3859"/>
            <ac:picMk id="13" creationId="{73EFAEFA-B6A3-3E22-6E5A-31CDDA448DFE}"/>
          </ac:picMkLst>
        </pc:picChg>
        <pc:picChg chg="mod">
          <ac:chgData name="Morshedzadeh, Yeganeh" userId="756361cf-fc9f-4e49-b489-63ce66070f9a" providerId="ADAL" clId="{F5815253-6BD3-4D0F-BB4B-ADDA9738D45F}" dt="2023-04-11T15:45:04.518" v="110" actId="1076"/>
          <ac:picMkLst>
            <pc:docMk/>
            <pc:sldMk cId="2985039646" sldId="3859"/>
            <ac:picMk id="17" creationId="{5A32A9DE-F9DB-7269-0120-CDA09C270DE4}"/>
          </ac:picMkLst>
        </pc:picChg>
      </pc:sldChg>
      <pc:sldChg chg="addSp modSp mod setBg">
        <pc:chgData name="Morshedzadeh, Yeganeh" userId="756361cf-fc9f-4e49-b489-63ce66070f9a" providerId="ADAL" clId="{F5815253-6BD3-4D0F-BB4B-ADDA9738D45F}" dt="2023-04-11T14:58:03.336" v="3" actId="1076"/>
        <pc:sldMkLst>
          <pc:docMk/>
          <pc:sldMk cId="1010299503" sldId="3861"/>
        </pc:sldMkLst>
        <pc:spChg chg="mod">
          <ac:chgData name="Morshedzadeh, Yeganeh" userId="756361cf-fc9f-4e49-b489-63ce66070f9a" providerId="ADAL" clId="{F5815253-6BD3-4D0F-BB4B-ADDA9738D45F}" dt="2023-04-11T14:58:03.336" v="3" actId="1076"/>
          <ac:spMkLst>
            <pc:docMk/>
            <pc:sldMk cId="1010299503" sldId="3861"/>
            <ac:spMk id="2" creationId="{D22B89A3-49F2-FB31-03D3-0B6A6800942A}"/>
          </ac:spMkLst>
        </pc:spChg>
        <pc:spChg chg="mod">
          <ac:chgData name="Morshedzadeh, Yeganeh" userId="756361cf-fc9f-4e49-b489-63ce66070f9a" providerId="ADAL" clId="{F5815253-6BD3-4D0F-BB4B-ADDA9738D45F}" dt="2023-04-11T14:57:58.328" v="2" actId="26606"/>
          <ac:spMkLst>
            <pc:docMk/>
            <pc:sldMk cId="1010299503" sldId="3861"/>
            <ac:spMk id="4" creationId="{10485510-E08B-19BD-C88D-208E0D0C5E65}"/>
          </ac:spMkLst>
        </pc:spChg>
        <pc:spChg chg="mod">
          <ac:chgData name="Morshedzadeh, Yeganeh" userId="756361cf-fc9f-4e49-b489-63ce66070f9a" providerId="ADAL" clId="{F5815253-6BD3-4D0F-BB4B-ADDA9738D45F}" dt="2023-04-11T14:57:58.328" v="2" actId="26606"/>
          <ac:spMkLst>
            <pc:docMk/>
            <pc:sldMk cId="1010299503" sldId="3861"/>
            <ac:spMk id="5" creationId="{0A5AE94C-3544-E364-DE2A-7CBD1F7488CF}"/>
          </ac:spMkLst>
        </pc:spChg>
        <pc:spChg chg="add">
          <ac:chgData name="Morshedzadeh, Yeganeh" userId="756361cf-fc9f-4e49-b489-63ce66070f9a" providerId="ADAL" clId="{F5815253-6BD3-4D0F-BB4B-ADDA9738D45F}" dt="2023-04-11T14:57:58.328" v="2" actId="26606"/>
          <ac:spMkLst>
            <pc:docMk/>
            <pc:sldMk cId="1010299503" sldId="3861"/>
            <ac:spMk id="12" creationId="{8A7BA06D-B3FF-4E91-8639-B4569AE3AA23}"/>
          </ac:spMkLst>
        </pc:spChg>
        <pc:spChg chg="add">
          <ac:chgData name="Morshedzadeh, Yeganeh" userId="756361cf-fc9f-4e49-b489-63ce66070f9a" providerId="ADAL" clId="{F5815253-6BD3-4D0F-BB4B-ADDA9738D45F}" dt="2023-04-11T14:57:58.328" v="2" actId="26606"/>
          <ac:spMkLst>
            <pc:docMk/>
            <pc:sldMk cId="1010299503" sldId="3861"/>
            <ac:spMk id="14" creationId="{2B30C86D-5A07-48BC-9C9D-6F9A2DB1E9E1}"/>
          </ac:spMkLst>
        </pc:spChg>
        <pc:spChg chg="add">
          <ac:chgData name="Morshedzadeh, Yeganeh" userId="756361cf-fc9f-4e49-b489-63ce66070f9a" providerId="ADAL" clId="{F5815253-6BD3-4D0F-BB4B-ADDA9738D45F}" dt="2023-04-11T14:57:58.328" v="2" actId="26606"/>
          <ac:spMkLst>
            <pc:docMk/>
            <pc:sldMk cId="1010299503" sldId="3861"/>
            <ac:spMk id="16" creationId="{3301E07F-4F79-4B58-8698-EF24DC1ECDBF}"/>
          </ac:spMkLst>
        </pc:spChg>
        <pc:spChg chg="add">
          <ac:chgData name="Morshedzadeh, Yeganeh" userId="756361cf-fc9f-4e49-b489-63ce66070f9a" providerId="ADAL" clId="{F5815253-6BD3-4D0F-BB4B-ADDA9738D45F}" dt="2023-04-11T14:57:58.328" v="2" actId="26606"/>
          <ac:spMkLst>
            <pc:docMk/>
            <pc:sldMk cId="1010299503" sldId="3861"/>
            <ac:spMk id="18" creationId="{E58B2195-5055-402F-A3E7-53FF0E4980C3}"/>
          </ac:spMkLst>
        </pc:spChg>
        <pc:spChg chg="add">
          <ac:chgData name="Morshedzadeh, Yeganeh" userId="756361cf-fc9f-4e49-b489-63ce66070f9a" providerId="ADAL" clId="{F5815253-6BD3-4D0F-BB4B-ADDA9738D45F}" dt="2023-04-11T14:57:58.328" v="2" actId="26606"/>
          <ac:spMkLst>
            <pc:docMk/>
            <pc:sldMk cId="1010299503" sldId="3861"/>
            <ac:spMk id="20" creationId="{9EE6F773-742A-491A-9A00-A2A150DF500A}"/>
          </ac:spMkLst>
        </pc:spChg>
        <pc:picChg chg="mod ord">
          <ac:chgData name="Morshedzadeh, Yeganeh" userId="756361cf-fc9f-4e49-b489-63ce66070f9a" providerId="ADAL" clId="{F5815253-6BD3-4D0F-BB4B-ADDA9738D45F}" dt="2023-04-11T14:57:58.328" v="2" actId="26606"/>
          <ac:picMkLst>
            <pc:docMk/>
            <pc:sldMk cId="1010299503" sldId="3861"/>
            <ac:picMk id="7" creationId="{E76715E3-7213-DED4-DBAE-8B33A8CE1CBC}"/>
          </ac:picMkLst>
        </pc:picChg>
      </pc:sldChg>
      <pc:sldChg chg="addSp delSp modSp add mod ord modClrScheme chgLayout modNotesTx">
        <pc:chgData name="Morshedzadeh, Yeganeh" userId="756361cf-fc9f-4e49-b489-63ce66070f9a" providerId="ADAL" clId="{F5815253-6BD3-4D0F-BB4B-ADDA9738D45F}" dt="2023-04-11T15:53:13" v="158" actId="20577"/>
        <pc:sldMkLst>
          <pc:docMk/>
          <pc:sldMk cId="1351765674" sldId="3862"/>
        </pc:sldMkLst>
        <pc:spChg chg="mod ord">
          <ac:chgData name="Morshedzadeh, Yeganeh" userId="756361cf-fc9f-4e49-b489-63ce66070f9a" providerId="ADAL" clId="{F5815253-6BD3-4D0F-BB4B-ADDA9738D45F}" dt="2023-04-11T15:45:34.642" v="126" actId="700"/>
          <ac:spMkLst>
            <pc:docMk/>
            <pc:sldMk cId="1351765674" sldId="3862"/>
            <ac:spMk id="4" creationId="{7B290457-2071-4F7C-9327-CE85A282B4D5}"/>
          </ac:spMkLst>
        </pc:spChg>
        <pc:spChg chg="del mod ord">
          <ac:chgData name="Morshedzadeh, Yeganeh" userId="756361cf-fc9f-4e49-b489-63ce66070f9a" providerId="ADAL" clId="{F5815253-6BD3-4D0F-BB4B-ADDA9738D45F}" dt="2023-04-11T15:45:34.642" v="126" actId="700"/>
          <ac:spMkLst>
            <pc:docMk/>
            <pc:sldMk cId="1351765674" sldId="3862"/>
            <ac:spMk id="5" creationId="{B67B1E24-2840-4BB0-AE5A-2320A01CB80F}"/>
          </ac:spMkLst>
        </pc:spChg>
        <pc:spChg chg="del mod ord">
          <ac:chgData name="Morshedzadeh, Yeganeh" userId="756361cf-fc9f-4e49-b489-63ce66070f9a" providerId="ADAL" clId="{F5815253-6BD3-4D0F-BB4B-ADDA9738D45F}" dt="2023-04-11T15:46:04.974" v="144"/>
          <ac:spMkLst>
            <pc:docMk/>
            <pc:sldMk cId="1351765674" sldId="3862"/>
            <ac:spMk id="11" creationId="{C92A9986-2C3D-1B88-B5BA-B38BCF4C6B24}"/>
          </ac:spMkLst>
        </pc:spChg>
        <pc:spChg chg="mod ord">
          <ac:chgData name="Morshedzadeh, Yeganeh" userId="756361cf-fc9f-4e49-b489-63ce66070f9a" providerId="ADAL" clId="{F5815253-6BD3-4D0F-BB4B-ADDA9738D45F}" dt="2023-04-11T15:45:34.642" v="126" actId="700"/>
          <ac:spMkLst>
            <pc:docMk/>
            <pc:sldMk cId="1351765674" sldId="3862"/>
            <ac:spMk id="14" creationId="{A01CAB10-68AF-4904-BD59-D332B297A10F}"/>
          </ac:spMkLst>
        </pc:spChg>
        <pc:spChg chg="mod ord">
          <ac:chgData name="Morshedzadeh, Yeganeh" userId="756361cf-fc9f-4e49-b489-63ce66070f9a" providerId="ADAL" clId="{F5815253-6BD3-4D0F-BB4B-ADDA9738D45F}" dt="2023-04-11T15:45:34.642" v="126" actId="700"/>
          <ac:spMkLst>
            <pc:docMk/>
            <pc:sldMk cId="1351765674" sldId="3862"/>
            <ac:spMk id="16" creationId="{46EEA4F1-5FA3-4EBF-97F1-DF392077DB76}"/>
          </ac:spMkLst>
        </pc:spChg>
        <pc:picChg chg="add mod">
          <ac:chgData name="Morshedzadeh, Yeganeh" userId="756361cf-fc9f-4e49-b489-63ce66070f9a" providerId="ADAL" clId="{F5815253-6BD3-4D0F-BB4B-ADDA9738D45F}" dt="2023-04-11T15:46:04.974" v="144"/>
          <ac:picMkLst>
            <pc:docMk/>
            <pc:sldMk cId="1351765674" sldId="3862"/>
            <ac:picMk id="2" creationId="{F006FC12-B5F5-5478-BA41-C7447DB91D13}"/>
          </ac:picMkLst>
        </pc:picChg>
        <pc:picChg chg="del">
          <ac:chgData name="Morshedzadeh, Yeganeh" userId="756361cf-fc9f-4e49-b489-63ce66070f9a" providerId="ADAL" clId="{F5815253-6BD3-4D0F-BB4B-ADDA9738D45F}" dt="2023-04-11T15:46:00.207" v="141" actId="478"/>
          <ac:picMkLst>
            <pc:docMk/>
            <pc:sldMk cId="1351765674" sldId="3862"/>
            <ac:picMk id="13" creationId="{73EFAEFA-B6A3-3E22-6E5A-31CDDA448DFE}"/>
          </ac:picMkLst>
        </pc:picChg>
        <pc:picChg chg="del">
          <ac:chgData name="Morshedzadeh, Yeganeh" userId="756361cf-fc9f-4e49-b489-63ce66070f9a" providerId="ADAL" clId="{F5815253-6BD3-4D0F-BB4B-ADDA9738D45F}" dt="2023-04-11T15:46:04.297" v="143" actId="21"/>
          <ac:picMkLst>
            <pc:docMk/>
            <pc:sldMk cId="1351765674" sldId="3862"/>
            <ac:picMk id="17" creationId="{5A32A9DE-F9DB-7269-0120-CDA09C270DE4}"/>
          </ac:picMkLst>
        </pc:picChg>
      </pc:sldChg>
      <pc:sldChg chg="addSp delSp modSp add mod modNotesTx">
        <pc:chgData name="Morshedzadeh, Yeganeh" userId="756361cf-fc9f-4e49-b489-63ce66070f9a" providerId="ADAL" clId="{F5815253-6BD3-4D0F-BB4B-ADDA9738D45F}" dt="2023-04-11T15:53:14.705" v="159"/>
        <pc:sldMkLst>
          <pc:docMk/>
          <pc:sldMk cId="3525714276" sldId="3863"/>
        </pc:sldMkLst>
        <pc:spChg chg="mod">
          <ac:chgData name="Morshedzadeh, Yeganeh" userId="756361cf-fc9f-4e49-b489-63ce66070f9a" providerId="ADAL" clId="{F5815253-6BD3-4D0F-BB4B-ADDA9738D45F}" dt="2023-04-11T15:45:53.956" v="137" actId="20577"/>
          <ac:spMkLst>
            <pc:docMk/>
            <pc:sldMk cId="3525714276" sldId="3863"/>
            <ac:spMk id="4" creationId="{7B290457-2071-4F7C-9327-CE85A282B4D5}"/>
          </ac:spMkLst>
        </pc:spChg>
        <pc:spChg chg="del mod">
          <ac:chgData name="Morshedzadeh, Yeganeh" userId="756361cf-fc9f-4e49-b489-63ce66070f9a" providerId="ADAL" clId="{F5815253-6BD3-4D0F-BB4B-ADDA9738D45F}" dt="2023-04-11T15:45:57.230" v="140"/>
          <ac:spMkLst>
            <pc:docMk/>
            <pc:sldMk cId="3525714276" sldId="3863"/>
            <ac:spMk id="11" creationId="{C92A9986-2C3D-1B88-B5BA-B38BCF4C6B24}"/>
          </ac:spMkLst>
        </pc:spChg>
        <pc:picChg chg="add mod">
          <ac:chgData name="Morshedzadeh, Yeganeh" userId="756361cf-fc9f-4e49-b489-63ce66070f9a" providerId="ADAL" clId="{F5815253-6BD3-4D0F-BB4B-ADDA9738D45F}" dt="2023-04-11T15:45:57.230" v="140"/>
          <ac:picMkLst>
            <pc:docMk/>
            <pc:sldMk cId="3525714276" sldId="3863"/>
            <ac:picMk id="2" creationId="{CDB28430-82FC-52E1-8F00-18462C01731C}"/>
          </ac:picMkLst>
        </pc:picChg>
        <pc:picChg chg="del">
          <ac:chgData name="Morshedzadeh, Yeganeh" userId="756361cf-fc9f-4e49-b489-63ce66070f9a" providerId="ADAL" clId="{F5815253-6BD3-4D0F-BB4B-ADDA9738D45F}" dt="2023-04-11T15:45:56.568" v="139" actId="21"/>
          <ac:picMkLst>
            <pc:docMk/>
            <pc:sldMk cId="3525714276" sldId="3863"/>
            <ac:picMk id="13" creationId="{73EFAEFA-B6A3-3E22-6E5A-31CDDA448DFE}"/>
          </ac:picMkLst>
        </pc:picChg>
        <pc:picChg chg="del">
          <ac:chgData name="Morshedzadeh, Yeganeh" userId="756361cf-fc9f-4e49-b489-63ce66070f9a" providerId="ADAL" clId="{F5815253-6BD3-4D0F-BB4B-ADDA9738D45F}" dt="2023-04-11T15:45:55.499" v="138" actId="478"/>
          <ac:picMkLst>
            <pc:docMk/>
            <pc:sldMk cId="3525714276" sldId="3863"/>
            <ac:picMk id="17" creationId="{5A32A9DE-F9DB-7269-0120-CDA09C270DE4}"/>
          </ac:picMkLst>
        </pc:picChg>
      </pc:sldChg>
      <pc:sldChg chg="addSp delSp modSp new mod setBg modClrScheme chgLayout modNotesTx">
        <pc:chgData name="Morshedzadeh, Yeganeh" userId="756361cf-fc9f-4e49-b489-63ce66070f9a" providerId="ADAL" clId="{F5815253-6BD3-4D0F-BB4B-ADDA9738D45F}" dt="2023-04-11T15:59:28.971" v="226" actId="20577"/>
        <pc:sldMkLst>
          <pc:docMk/>
          <pc:sldMk cId="3335410027" sldId="3864"/>
        </pc:sldMkLst>
        <pc:spChg chg="del mod ord">
          <ac:chgData name="Morshedzadeh, Yeganeh" userId="756361cf-fc9f-4e49-b489-63ce66070f9a" providerId="ADAL" clId="{F5815253-6BD3-4D0F-BB4B-ADDA9738D45F}" dt="2023-04-11T15:57:20.394" v="161" actId="700"/>
          <ac:spMkLst>
            <pc:docMk/>
            <pc:sldMk cId="3335410027" sldId="3864"/>
            <ac:spMk id="2" creationId="{AEE850BA-5AC2-3A06-7F9B-DC617FE65334}"/>
          </ac:spMkLst>
        </pc:spChg>
        <pc:spChg chg="mod ord">
          <ac:chgData name="Morshedzadeh, Yeganeh" userId="756361cf-fc9f-4e49-b489-63ce66070f9a" providerId="ADAL" clId="{F5815253-6BD3-4D0F-BB4B-ADDA9738D45F}" dt="2023-04-11T15:57:27.086" v="162" actId="26606"/>
          <ac:spMkLst>
            <pc:docMk/>
            <pc:sldMk cId="3335410027" sldId="3864"/>
            <ac:spMk id="3" creationId="{E4C7215B-A030-C8B2-B522-33666F32A152}"/>
          </ac:spMkLst>
        </pc:spChg>
        <pc:spChg chg="mod ord">
          <ac:chgData name="Morshedzadeh, Yeganeh" userId="756361cf-fc9f-4e49-b489-63ce66070f9a" providerId="ADAL" clId="{F5815253-6BD3-4D0F-BB4B-ADDA9738D45F}" dt="2023-04-11T15:57:27.086" v="162" actId="26606"/>
          <ac:spMkLst>
            <pc:docMk/>
            <pc:sldMk cId="3335410027" sldId="3864"/>
            <ac:spMk id="4" creationId="{970153B4-00D2-3E09-158F-CCE2D58EA03B}"/>
          </ac:spMkLst>
        </pc:spChg>
        <pc:spChg chg="del mod ord">
          <ac:chgData name="Morshedzadeh, Yeganeh" userId="756361cf-fc9f-4e49-b489-63ce66070f9a" providerId="ADAL" clId="{F5815253-6BD3-4D0F-BB4B-ADDA9738D45F}" dt="2023-04-11T15:57:20.394" v="161" actId="700"/>
          <ac:spMkLst>
            <pc:docMk/>
            <pc:sldMk cId="3335410027" sldId="3864"/>
            <ac:spMk id="5" creationId="{A3F014D1-5D01-822F-60A5-0CB46ABFF67F}"/>
          </ac:spMkLst>
        </pc:spChg>
        <pc:spChg chg="add mod ord">
          <ac:chgData name="Morshedzadeh, Yeganeh" userId="756361cf-fc9f-4e49-b489-63ce66070f9a" providerId="ADAL" clId="{F5815253-6BD3-4D0F-BB4B-ADDA9738D45F}" dt="2023-04-11T15:57:38.399" v="191" actId="20577"/>
          <ac:spMkLst>
            <pc:docMk/>
            <pc:sldMk cId="3335410027" sldId="3864"/>
            <ac:spMk id="6" creationId="{81CC03A3-64CD-BFFD-5452-26268E493098}"/>
          </ac:spMkLst>
        </pc:spChg>
        <pc:spChg chg="add mod ord">
          <ac:chgData name="Morshedzadeh, Yeganeh" userId="756361cf-fc9f-4e49-b489-63ce66070f9a" providerId="ADAL" clId="{F5815253-6BD3-4D0F-BB4B-ADDA9738D45F}" dt="2023-04-11T15:57:27.086" v="162" actId="26606"/>
          <ac:spMkLst>
            <pc:docMk/>
            <pc:sldMk cId="3335410027" sldId="3864"/>
            <ac:spMk id="7" creationId="{F9E5BDCE-A0AC-1E08-E91E-6A7660E22594}"/>
          </ac:spMkLst>
        </pc:spChg>
        <pc:spChg chg="add">
          <ac:chgData name="Morshedzadeh, Yeganeh" userId="756361cf-fc9f-4e49-b489-63ce66070f9a" providerId="ADAL" clId="{F5815253-6BD3-4D0F-BB4B-ADDA9738D45F}" dt="2023-04-11T15:57:27.086" v="162" actId="26606"/>
          <ac:spMkLst>
            <pc:docMk/>
            <pc:sldMk cId="3335410027" sldId="3864"/>
            <ac:spMk id="12" creationId="{8A7BA06D-B3FF-4E91-8639-B4569AE3AA23}"/>
          </ac:spMkLst>
        </pc:spChg>
        <pc:spChg chg="add">
          <ac:chgData name="Morshedzadeh, Yeganeh" userId="756361cf-fc9f-4e49-b489-63ce66070f9a" providerId="ADAL" clId="{F5815253-6BD3-4D0F-BB4B-ADDA9738D45F}" dt="2023-04-11T15:57:27.086" v="162" actId="26606"/>
          <ac:spMkLst>
            <pc:docMk/>
            <pc:sldMk cId="3335410027" sldId="3864"/>
            <ac:spMk id="14" creationId="{2B30C86D-5A07-48BC-9C9D-6F9A2DB1E9E1}"/>
          </ac:spMkLst>
        </pc:spChg>
        <pc:spChg chg="add">
          <ac:chgData name="Morshedzadeh, Yeganeh" userId="756361cf-fc9f-4e49-b489-63ce66070f9a" providerId="ADAL" clId="{F5815253-6BD3-4D0F-BB4B-ADDA9738D45F}" dt="2023-04-11T15:57:27.086" v="162" actId="26606"/>
          <ac:spMkLst>
            <pc:docMk/>
            <pc:sldMk cId="3335410027" sldId="3864"/>
            <ac:spMk id="16" creationId="{9AFC454B-A080-4D23-B177-6D5356C6E6EF}"/>
          </ac:spMkLst>
        </pc:spChg>
        <pc:spChg chg="add">
          <ac:chgData name="Morshedzadeh, Yeganeh" userId="756361cf-fc9f-4e49-b489-63ce66070f9a" providerId="ADAL" clId="{F5815253-6BD3-4D0F-BB4B-ADDA9738D45F}" dt="2023-04-11T15:57:27.086" v="162" actId="26606"/>
          <ac:spMkLst>
            <pc:docMk/>
            <pc:sldMk cId="3335410027" sldId="3864"/>
            <ac:spMk id="18" creationId="{D0522C2C-7B5C-48A7-A969-03941E5D2E76}"/>
          </ac:spMkLst>
        </pc:spChg>
        <pc:spChg chg="add">
          <ac:chgData name="Morshedzadeh, Yeganeh" userId="756361cf-fc9f-4e49-b489-63ce66070f9a" providerId="ADAL" clId="{F5815253-6BD3-4D0F-BB4B-ADDA9738D45F}" dt="2023-04-11T15:57:27.086" v="162" actId="26606"/>
          <ac:spMkLst>
            <pc:docMk/>
            <pc:sldMk cId="3335410027" sldId="3864"/>
            <ac:spMk id="20" creationId="{9C682A1A-5B2D-4111-BBD6-620165633E5B}"/>
          </ac:spMkLst>
        </pc:spChg>
        <pc:spChg chg="add">
          <ac:chgData name="Morshedzadeh, Yeganeh" userId="756361cf-fc9f-4e49-b489-63ce66070f9a" providerId="ADAL" clId="{F5815253-6BD3-4D0F-BB4B-ADDA9738D45F}" dt="2023-04-11T15:57:27.086" v="162" actId="26606"/>
          <ac:spMkLst>
            <pc:docMk/>
            <pc:sldMk cId="3335410027" sldId="3864"/>
            <ac:spMk id="22" creationId="{D6EE29F2-D77F-4BD0-A20B-334D316A1C9D}"/>
          </ac:spMkLst>
        </pc:spChg>
        <pc:spChg chg="add">
          <ac:chgData name="Morshedzadeh, Yeganeh" userId="756361cf-fc9f-4e49-b489-63ce66070f9a" providerId="ADAL" clId="{F5815253-6BD3-4D0F-BB4B-ADDA9738D45F}" dt="2023-04-11T15:57:27.086" v="162" actId="26606"/>
          <ac:spMkLst>
            <pc:docMk/>
            <pc:sldMk cId="3335410027" sldId="3864"/>
            <ac:spMk id="24" creationId="{22D09ED2-868F-42C6-866E-F92E0CEF314F}"/>
          </ac:spMkLst>
        </pc:spChg>
      </pc:sldChg>
    </pc:docChg>
  </pc:docChgLst>
  <pc:docChgLst>
    <pc:chgData name="Morshedzadeh, Yeganeh" userId="756361cf-fc9f-4e49-b489-63ce66070f9a" providerId="ADAL" clId="{705E2CC6-2015-413D-8079-0975D4DBB52D}"/>
    <pc:docChg chg="undo redo custSel addSld delSld modSld">
      <pc:chgData name="Morshedzadeh, Yeganeh" userId="756361cf-fc9f-4e49-b489-63ce66070f9a" providerId="ADAL" clId="{705E2CC6-2015-413D-8079-0975D4DBB52D}" dt="2023-04-14T06:45:09.097" v="980" actId="47"/>
      <pc:docMkLst>
        <pc:docMk/>
      </pc:docMkLst>
      <pc:sldChg chg="del">
        <pc:chgData name="Morshedzadeh, Yeganeh" userId="756361cf-fc9f-4e49-b489-63ce66070f9a" providerId="ADAL" clId="{705E2CC6-2015-413D-8079-0975D4DBB52D}" dt="2023-04-14T05:40:37.098" v="251" actId="47"/>
        <pc:sldMkLst>
          <pc:docMk/>
          <pc:sldMk cId="3927950662" sldId="3792"/>
        </pc:sldMkLst>
      </pc:sldChg>
      <pc:sldChg chg="del">
        <pc:chgData name="Morshedzadeh, Yeganeh" userId="756361cf-fc9f-4e49-b489-63ce66070f9a" providerId="ADAL" clId="{705E2CC6-2015-413D-8079-0975D4DBB52D}" dt="2023-04-14T05:40:34.289" v="243" actId="47"/>
        <pc:sldMkLst>
          <pc:docMk/>
          <pc:sldMk cId="1813910725" sldId="3794"/>
        </pc:sldMkLst>
      </pc:sldChg>
      <pc:sldChg chg="modSp mod">
        <pc:chgData name="Morshedzadeh, Yeganeh" userId="756361cf-fc9f-4e49-b489-63ce66070f9a" providerId="ADAL" clId="{705E2CC6-2015-413D-8079-0975D4DBB52D}" dt="2023-04-14T05:26:21.137" v="3" actId="20577"/>
        <pc:sldMkLst>
          <pc:docMk/>
          <pc:sldMk cId="800962904" sldId="3825"/>
        </pc:sldMkLst>
        <pc:spChg chg="mod">
          <ac:chgData name="Morshedzadeh, Yeganeh" userId="756361cf-fc9f-4e49-b489-63ce66070f9a" providerId="ADAL" clId="{705E2CC6-2015-413D-8079-0975D4DBB52D}" dt="2023-04-14T05:26:16.827" v="2"/>
          <ac:spMkLst>
            <pc:docMk/>
            <pc:sldMk cId="800962904" sldId="3825"/>
            <ac:spMk id="2" creationId="{28B08836-40C5-46C2-81BA-21AA27176925}"/>
          </ac:spMkLst>
        </pc:spChg>
        <pc:spChg chg="mod">
          <ac:chgData name="Morshedzadeh, Yeganeh" userId="756361cf-fc9f-4e49-b489-63ce66070f9a" providerId="ADAL" clId="{705E2CC6-2015-413D-8079-0975D4DBB52D}" dt="2023-04-14T05:26:21.137" v="3" actId="20577"/>
          <ac:spMkLst>
            <pc:docMk/>
            <pc:sldMk cId="800962904" sldId="3825"/>
            <ac:spMk id="3" creationId="{72CC4EC4-809C-4FD2-AA20-009F08590DA6}"/>
          </ac:spMkLst>
        </pc:spChg>
      </pc:sldChg>
      <pc:sldChg chg="del">
        <pc:chgData name="Morshedzadeh, Yeganeh" userId="756361cf-fc9f-4e49-b489-63ce66070f9a" providerId="ADAL" clId="{705E2CC6-2015-413D-8079-0975D4DBB52D}" dt="2023-04-14T05:40:29.321" v="226" actId="47"/>
        <pc:sldMkLst>
          <pc:docMk/>
          <pc:sldMk cId="55160260" sldId="3826"/>
        </pc:sldMkLst>
      </pc:sldChg>
      <pc:sldChg chg="addSp delSp modSp mod modNotesTx">
        <pc:chgData name="Morshedzadeh, Yeganeh" userId="756361cf-fc9f-4e49-b489-63ce66070f9a" providerId="ADAL" clId="{705E2CC6-2015-413D-8079-0975D4DBB52D}" dt="2023-04-14T06:29:28.878" v="966" actId="20577"/>
        <pc:sldMkLst>
          <pc:docMk/>
          <pc:sldMk cId="1002193766" sldId="3827"/>
        </pc:sldMkLst>
        <pc:spChg chg="mod">
          <ac:chgData name="Morshedzadeh, Yeganeh" userId="756361cf-fc9f-4e49-b489-63ce66070f9a" providerId="ADAL" clId="{705E2CC6-2015-413D-8079-0975D4DBB52D}" dt="2023-04-14T05:36:11.105" v="111" actId="26606"/>
          <ac:spMkLst>
            <pc:docMk/>
            <pc:sldMk cId="1002193766" sldId="3827"/>
            <ac:spMk id="4" creationId="{7B290457-2071-4F7C-9327-CE85A282B4D5}"/>
          </ac:spMkLst>
        </pc:spChg>
        <pc:spChg chg="mod">
          <ac:chgData name="Morshedzadeh, Yeganeh" userId="756361cf-fc9f-4e49-b489-63ce66070f9a" providerId="ADAL" clId="{705E2CC6-2015-413D-8079-0975D4DBB52D}" dt="2023-04-14T06:29:28.878" v="966" actId="20577"/>
          <ac:spMkLst>
            <pc:docMk/>
            <pc:sldMk cId="1002193766" sldId="3827"/>
            <ac:spMk id="5" creationId="{B67B1E24-2840-4BB0-AE5A-2320A01CB80F}"/>
          </ac:spMkLst>
        </pc:spChg>
        <pc:spChg chg="mod">
          <ac:chgData name="Morshedzadeh, Yeganeh" userId="756361cf-fc9f-4e49-b489-63ce66070f9a" providerId="ADAL" clId="{705E2CC6-2015-413D-8079-0975D4DBB52D}" dt="2023-04-14T05:35:45.319" v="104" actId="26606"/>
          <ac:spMkLst>
            <pc:docMk/>
            <pc:sldMk cId="1002193766" sldId="3827"/>
            <ac:spMk id="14" creationId="{A01CAB10-68AF-4904-BD59-D332B297A10F}"/>
          </ac:spMkLst>
        </pc:spChg>
        <pc:spChg chg="mod ord">
          <ac:chgData name="Morshedzadeh, Yeganeh" userId="756361cf-fc9f-4e49-b489-63ce66070f9a" providerId="ADAL" clId="{705E2CC6-2015-413D-8079-0975D4DBB52D}" dt="2023-04-14T05:35:45.319" v="104" actId="26606"/>
          <ac:spMkLst>
            <pc:docMk/>
            <pc:sldMk cId="1002193766" sldId="3827"/>
            <ac:spMk id="16" creationId="{46EEA4F1-5FA3-4EBF-97F1-DF392077DB76}"/>
          </ac:spMkLst>
        </pc:spChg>
        <pc:spChg chg="add del">
          <ac:chgData name="Morshedzadeh, Yeganeh" userId="756361cf-fc9f-4e49-b489-63ce66070f9a" providerId="ADAL" clId="{705E2CC6-2015-413D-8079-0975D4DBB52D}" dt="2023-04-14T05:36:11.105" v="111" actId="26606"/>
          <ac:spMkLst>
            <pc:docMk/>
            <pc:sldMk cId="1002193766" sldId="3827"/>
            <ac:spMk id="25" creationId="{23DA7759-3209-4FE2-96D1-4EEDD81E9EA0}"/>
          </ac:spMkLst>
        </pc:spChg>
        <pc:spChg chg="add del">
          <ac:chgData name="Morshedzadeh, Yeganeh" userId="756361cf-fc9f-4e49-b489-63ce66070f9a" providerId="ADAL" clId="{705E2CC6-2015-413D-8079-0975D4DBB52D}" dt="2023-04-14T05:36:11.105" v="111" actId="26606"/>
          <ac:spMkLst>
            <pc:docMk/>
            <pc:sldMk cId="1002193766" sldId="3827"/>
            <ac:spMk id="27" creationId="{41460DAD-8769-4C9F-9C8C-BB0443909D76}"/>
          </ac:spMkLst>
        </pc:spChg>
        <pc:spChg chg="add del">
          <ac:chgData name="Morshedzadeh, Yeganeh" userId="756361cf-fc9f-4e49-b489-63ce66070f9a" providerId="ADAL" clId="{705E2CC6-2015-413D-8079-0975D4DBB52D}" dt="2023-04-14T05:36:11.105" v="111" actId="26606"/>
          <ac:spMkLst>
            <pc:docMk/>
            <pc:sldMk cId="1002193766" sldId="3827"/>
            <ac:spMk id="29" creationId="{53E60C6D-4E85-4E14-BCDF-BF15C241F7CA}"/>
          </ac:spMkLst>
        </pc:spChg>
        <pc:spChg chg="add del">
          <ac:chgData name="Morshedzadeh, Yeganeh" userId="756361cf-fc9f-4e49-b489-63ce66070f9a" providerId="ADAL" clId="{705E2CC6-2015-413D-8079-0975D4DBB52D}" dt="2023-04-14T05:36:11.105" v="111" actId="26606"/>
          <ac:spMkLst>
            <pc:docMk/>
            <pc:sldMk cId="1002193766" sldId="3827"/>
            <ac:spMk id="31" creationId="{7D42D292-4C48-479B-9E59-E29CD9871C0C}"/>
          </ac:spMkLst>
        </pc:spChg>
        <pc:spChg chg="add del">
          <ac:chgData name="Morshedzadeh, Yeganeh" userId="756361cf-fc9f-4e49-b489-63ce66070f9a" providerId="ADAL" clId="{705E2CC6-2015-413D-8079-0975D4DBB52D}" dt="2023-04-14T05:36:11.105" v="111" actId="26606"/>
          <ac:spMkLst>
            <pc:docMk/>
            <pc:sldMk cId="1002193766" sldId="3827"/>
            <ac:spMk id="33" creationId="{533DF362-939D-4EEE-8DC4-6B54607E5611}"/>
          </ac:spMkLst>
        </pc:spChg>
        <pc:spChg chg="add del">
          <ac:chgData name="Morshedzadeh, Yeganeh" userId="756361cf-fc9f-4e49-b489-63ce66070f9a" providerId="ADAL" clId="{705E2CC6-2015-413D-8079-0975D4DBB52D}" dt="2023-04-14T05:35:40.233" v="98" actId="26606"/>
          <ac:spMkLst>
            <pc:docMk/>
            <pc:sldMk cId="1002193766" sldId="3827"/>
            <ac:spMk id="38" creationId="{23DA7759-3209-4FE2-96D1-4EEDD81E9EA0}"/>
          </ac:spMkLst>
        </pc:spChg>
        <pc:spChg chg="add del">
          <ac:chgData name="Morshedzadeh, Yeganeh" userId="756361cf-fc9f-4e49-b489-63ce66070f9a" providerId="ADAL" clId="{705E2CC6-2015-413D-8079-0975D4DBB52D}" dt="2023-04-14T05:35:40.233" v="98" actId="26606"/>
          <ac:spMkLst>
            <pc:docMk/>
            <pc:sldMk cId="1002193766" sldId="3827"/>
            <ac:spMk id="40" creationId="{41460DAD-8769-4C9F-9C8C-BB0443909D76}"/>
          </ac:spMkLst>
        </pc:spChg>
        <pc:spChg chg="add del">
          <ac:chgData name="Morshedzadeh, Yeganeh" userId="756361cf-fc9f-4e49-b489-63ce66070f9a" providerId="ADAL" clId="{705E2CC6-2015-413D-8079-0975D4DBB52D}" dt="2023-04-14T05:35:40.233" v="98" actId="26606"/>
          <ac:spMkLst>
            <pc:docMk/>
            <pc:sldMk cId="1002193766" sldId="3827"/>
            <ac:spMk id="42" creationId="{D2B783EE-0239-4717-BBEA-8C9EAC61C824}"/>
          </ac:spMkLst>
        </pc:spChg>
        <pc:spChg chg="add del">
          <ac:chgData name="Morshedzadeh, Yeganeh" userId="756361cf-fc9f-4e49-b489-63ce66070f9a" providerId="ADAL" clId="{705E2CC6-2015-413D-8079-0975D4DBB52D}" dt="2023-04-14T05:35:40.233" v="98" actId="26606"/>
          <ac:spMkLst>
            <pc:docMk/>
            <pc:sldMk cId="1002193766" sldId="3827"/>
            <ac:spMk id="44" creationId="{A7B99495-F43F-4D80-A44F-2CB4764EB90B}"/>
          </ac:spMkLst>
        </pc:spChg>
        <pc:spChg chg="add del">
          <ac:chgData name="Morshedzadeh, Yeganeh" userId="756361cf-fc9f-4e49-b489-63ce66070f9a" providerId="ADAL" clId="{705E2CC6-2015-413D-8079-0975D4DBB52D}" dt="2023-04-14T05:35:40.233" v="98" actId="26606"/>
          <ac:spMkLst>
            <pc:docMk/>
            <pc:sldMk cId="1002193766" sldId="3827"/>
            <ac:spMk id="46" creationId="{70BEB1E7-2F88-40BC-B73D-42E5B6F80BFC}"/>
          </ac:spMkLst>
        </pc:spChg>
        <pc:spChg chg="add del">
          <ac:chgData name="Morshedzadeh, Yeganeh" userId="756361cf-fc9f-4e49-b489-63ce66070f9a" providerId="ADAL" clId="{705E2CC6-2015-413D-8079-0975D4DBB52D}" dt="2023-04-14T05:35:41.140" v="100" actId="26606"/>
          <ac:spMkLst>
            <pc:docMk/>
            <pc:sldMk cId="1002193766" sldId="3827"/>
            <ac:spMk id="48" creationId="{23DA7759-3209-4FE2-96D1-4EEDD81E9EA0}"/>
          </ac:spMkLst>
        </pc:spChg>
        <pc:spChg chg="add del">
          <ac:chgData name="Morshedzadeh, Yeganeh" userId="756361cf-fc9f-4e49-b489-63ce66070f9a" providerId="ADAL" clId="{705E2CC6-2015-413D-8079-0975D4DBB52D}" dt="2023-04-14T05:35:41.140" v="100" actId="26606"/>
          <ac:spMkLst>
            <pc:docMk/>
            <pc:sldMk cId="1002193766" sldId="3827"/>
            <ac:spMk id="49" creationId="{41460DAD-8769-4C9F-9C8C-BB0443909D76}"/>
          </ac:spMkLst>
        </pc:spChg>
        <pc:spChg chg="add del">
          <ac:chgData name="Morshedzadeh, Yeganeh" userId="756361cf-fc9f-4e49-b489-63ce66070f9a" providerId="ADAL" clId="{705E2CC6-2015-413D-8079-0975D4DBB52D}" dt="2023-04-14T05:35:41.140" v="100" actId="26606"/>
          <ac:spMkLst>
            <pc:docMk/>
            <pc:sldMk cId="1002193766" sldId="3827"/>
            <ac:spMk id="50" creationId="{53E60C6D-4E85-4E14-BCDF-BF15C241F7CA}"/>
          </ac:spMkLst>
        </pc:spChg>
        <pc:spChg chg="add del">
          <ac:chgData name="Morshedzadeh, Yeganeh" userId="756361cf-fc9f-4e49-b489-63ce66070f9a" providerId="ADAL" clId="{705E2CC6-2015-413D-8079-0975D4DBB52D}" dt="2023-04-14T05:35:41.140" v="100" actId="26606"/>
          <ac:spMkLst>
            <pc:docMk/>
            <pc:sldMk cId="1002193766" sldId="3827"/>
            <ac:spMk id="51" creationId="{7D42D292-4C48-479B-9E59-E29CD9871C0C}"/>
          </ac:spMkLst>
        </pc:spChg>
        <pc:spChg chg="add del">
          <ac:chgData name="Morshedzadeh, Yeganeh" userId="756361cf-fc9f-4e49-b489-63ce66070f9a" providerId="ADAL" clId="{705E2CC6-2015-413D-8079-0975D4DBB52D}" dt="2023-04-14T05:35:41.140" v="100" actId="26606"/>
          <ac:spMkLst>
            <pc:docMk/>
            <pc:sldMk cId="1002193766" sldId="3827"/>
            <ac:spMk id="52" creationId="{533DF362-939D-4EEE-8DC4-6B54607E5611}"/>
          </ac:spMkLst>
        </pc:spChg>
        <pc:spChg chg="add del">
          <ac:chgData name="Morshedzadeh, Yeganeh" userId="756361cf-fc9f-4e49-b489-63ce66070f9a" providerId="ADAL" clId="{705E2CC6-2015-413D-8079-0975D4DBB52D}" dt="2023-04-14T05:35:44.005" v="102" actId="26606"/>
          <ac:spMkLst>
            <pc:docMk/>
            <pc:sldMk cId="1002193766" sldId="3827"/>
            <ac:spMk id="54" creationId="{23DA7759-3209-4FE2-96D1-4EEDD81E9EA0}"/>
          </ac:spMkLst>
        </pc:spChg>
        <pc:spChg chg="add del">
          <ac:chgData name="Morshedzadeh, Yeganeh" userId="756361cf-fc9f-4e49-b489-63ce66070f9a" providerId="ADAL" clId="{705E2CC6-2015-413D-8079-0975D4DBB52D}" dt="2023-04-14T05:35:44.005" v="102" actId="26606"/>
          <ac:spMkLst>
            <pc:docMk/>
            <pc:sldMk cId="1002193766" sldId="3827"/>
            <ac:spMk id="55" creationId="{41460DAD-8769-4C9F-9C8C-BB0443909D76}"/>
          </ac:spMkLst>
        </pc:spChg>
        <pc:spChg chg="add del">
          <ac:chgData name="Morshedzadeh, Yeganeh" userId="756361cf-fc9f-4e49-b489-63ce66070f9a" providerId="ADAL" clId="{705E2CC6-2015-413D-8079-0975D4DBB52D}" dt="2023-04-14T05:35:44.005" v="102" actId="26606"/>
          <ac:spMkLst>
            <pc:docMk/>
            <pc:sldMk cId="1002193766" sldId="3827"/>
            <ac:spMk id="56" creationId="{53E60C6D-4E85-4E14-BCDF-BF15C241F7CA}"/>
          </ac:spMkLst>
        </pc:spChg>
        <pc:spChg chg="add del">
          <ac:chgData name="Morshedzadeh, Yeganeh" userId="756361cf-fc9f-4e49-b489-63ce66070f9a" providerId="ADAL" clId="{705E2CC6-2015-413D-8079-0975D4DBB52D}" dt="2023-04-14T05:35:44.005" v="102" actId="26606"/>
          <ac:spMkLst>
            <pc:docMk/>
            <pc:sldMk cId="1002193766" sldId="3827"/>
            <ac:spMk id="57" creationId="{7D42D292-4C48-479B-9E59-E29CD9871C0C}"/>
          </ac:spMkLst>
        </pc:spChg>
        <pc:spChg chg="add del">
          <ac:chgData name="Morshedzadeh, Yeganeh" userId="756361cf-fc9f-4e49-b489-63ce66070f9a" providerId="ADAL" clId="{705E2CC6-2015-413D-8079-0975D4DBB52D}" dt="2023-04-14T05:35:44.005" v="102" actId="26606"/>
          <ac:spMkLst>
            <pc:docMk/>
            <pc:sldMk cId="1002193766" sldId="3827"/>
            <ac:spMk id="58" creationId="{533DF362-939D-4EEE-8DC4-6B54607E5611}"/>
          </ac:spMkLst>
        </pc:spChg>
        <pc:spChg chg="add del">
          <ac:chgData name="Morshedzadeh, Yeganeh" userId="756361cf-fc9f-4e49-b489-63ce66070f9a" providerId="ADAL" clId="{705E2CC6-2015-413D-8079-0975D4DBB52D}" dt="2023-04-14T05:35:45.319" v="104" actId="26606"/>
          <ac:spMkLst>
            <pc:docMk/>
            <pc:sldMk cId="1002193766" sldId="3827"/>
            <ac:spMk id="60" creationId="{23DA7759-3209-4FE2-96D1-4EEDD81E9EA0}"/>
          </ac:spMkLst>
        </pc:spChg>
        <pc:spChg chg="add del">
          <ac:chgData name="Morshedzadeh, Yeganeh" userId="756361cf-fc9f-4e49-b489-63ce66070f9a" providerId="ADAL" clId="{705E2CC6-2015-413D-8079-0975D4DBB52D}" dt="2023-04-14T05:35:45.319" v="104" actId="26606"/>
          <ac:spMkLst>
            <pc:docMk/>
            <pc:sldMk cId="1002193766" sldId="3827"/>
            <ac:spMk id="61" creationId="{41460DAD-8769-4C9F-9C8C-BB0443909D76}"/>
          </ac:spMkLst>
        </pc:spChg>
        <pc:spChg chg="add del">
          <ac:chgData name="Morshedzadeh, Yeganeh" userId="756361cf-fc9f-4e49-b489-63ce66070f9a" providerId="ADAL" clId="{705E2CC6-2015-413D-8079-0975D4DBB52D}" dt="2023-04-14T05:35:45.319" v="104" actId="26606"/>
          <ac:spMkLst>
            <pc:docMk/>
            <pc:sldMk cId="1002193766" sldId="3827"/>
            <ac:spMk id="62" creationId="{72D05657-94EE-4B2D-BC1B-A1D065063658}"/>
          </ac:spMkLst>
        </pc:spChg>
        <pc:spChg chg="add del">
          <ac:chgData name="Morshedzadeh, Yeganeh" userId="756361cf-fc9f-4e49-b489-63ce66070f9a" providerId="ADAL" clId="{705E2CC6-2015-413D-8079-0975D4DBB52D}" dt="2023-04-14T05:35:45.319" v="104" actId="26606"/>
          <ac:spMkLst>
            <pc:docMk/>
            <pc:sldMk cId="1002193766" sldId="3827"/>
            <ac:spMk id="63" creationId="{7586665A-47B3-4AEE-BC94-15D89FF706B3}"/>
          </ac:spMkLst>
        </pc:spChg>
        <pc:spChg chg="add del">
          <ac:chgData name="Morshedzadeh, Yeganeh" userId="756361cf-fc9f-4e49-b489-63ce66070f9a" providerId="ADAL" clId="{705E2CC6-2015-413D-8079-0975D4DBB52D}" dt="2023-04-14T05:35:54.010" v="106" actId="26606"/>
          <ac:spMkLst>
            <pc:docMk/>
            <pc:sldMk cId="1002193766" sldId="3827"/>
            <ac:spMk id="65" creationId="{23DA7759-3209-4FE2-96D1-4EEDD81E9EA0}"/>
          </ac:spMkLst>
        </pc:spChg>
        <pc:spChg chg="add del">
          <ac:chgData name="Morshedzadeh, Yeganeh" userId="756361cf-fc9f-4e49-b489-63ce66070f9a" providerId="ADAL" clId="{705E2CC6-2015-413D-8079-0975D4DBB52D}" dt="2023-04-14T05:35:54.010" v="106" actId="26606"/>
          <ac:spMkLst>
            <pc:docMk/>
            <pc:sldMk cId="1002193766" sldId="3827"/>
            <ac:spMk id="66" creationId="{41460DAD-8769-4C9F-9C8C-BB0443909D76}"/>
          </ac:spMkLst>
        </pc:spChg>
        <pc:spChg chg="add del">
          <ac:chgData name="Morshedzadeh, Yeganeh" userId="756361cf-fc9f-4e49-b489-63ce66070f9a" providerId="ADAL" clId="{705E2CC6-2015-413D-8079-0975D4DBB52D}" dt="2023-04-14T05:35:54.010" v="106" actId="26606"/>
          <ac:spMkLst>
            <pc:docMk/>
            <pc:sldMk cId="1002193766" sldId="3827"/>
            <ac:spMk id="67" creationId="{53E60C6D-4E85-4E14-BCDF-BF15C241F7CA}"/>
          </ac:spMkLst>
        </pc:spChg>
        <pc:spChg chg="add del">
          <ac:chgData name="Morshedzadeh, Yeganeh" userId="756361cf-fc9f-4e49-b489-63ce66070f9a" providerId="ADAL" clId="{705E2CC6-2015-413D-8079-0975D4DBB52D}" dt="2023-04-14T05:35:54.010" v="106" actId="26606"/>
          <ac:spMkLst>
            <pc:docMk/>
            <pc:sldMk cId="1002193766" sldId="3827"/>
            <ac:spMk id="68" creationId="{7D42D292-4C48-479B-9E59-E29CD9871C0C}"/>
          </ac:spMkLst>
        </pc:spChg>
        <pc:spChg chg="add del">
          <ac:chgData name="Morshedzadeh, Yeganeh" userId="756361cf-fc9f-4e49-b489-63ce66070f9a" providerId="ADAL" clId="{705E2CC6-2015-413D-8079-0975D4DBB52D}" dt="2023-04-14T05:35:54.010" v="106" actId="26606"/>
          <ac:spMkLst>
            <pc:docMk/>
            <pc:sldMk cId="1002193766" sldId="3827"/>
            <ac:spMk id="69" creationId="{533DF362-939D-4EEE-8DC4-6B54607E5611}"/>
          </ac:spMkLst>
        </pc:spChg>
        <pc:spChg chg="add del">
          <ac:chgData name="Morshedzadeh, Yeganeh" userId="756361cf-fc9f-4e49-b489-63ce66070f9a" providerId="ADAL" clId="{705E2CC6-2015-413D-8079-0975D4DBB52D}" dt="2023-04-14T05:36:10.016" v="108" actId="26606"/>
          <ac:spMkLst>
            <pc:docMk/>
            <pc:sldMk cId="1002193766" sldId="3827"/>
            <ac:spMk id="71" creationId="{23DA7759-3209-4FE2-96D1-4EEDD81E9EA0}"/>
          </ac:spMkLst>
        </pc:spChg>
        <pc:spChg chg="add del">
          <ac:chgData name="Morshedzadeh, Yeganeh" userId="756361cf-fc9f-4e49-b489-63ce66070f9a" providerId="ADAL" clId="{705E2CC6-2015-413D-8079-0975D4DBB52D}" dt="2023-04-14T05:36:10.016" v="108" actId="26606"/>
          <ac:spMkLst>
            <pc:docMk/>
            <pc:sldMk cId="1002193766" sldId="3827"/>
            <ac:spMk id="72" creationId="{41460DAD-8769-4C9F-9C8C-BB0443909D76}"/>
          </ac:spMkLst>
        </pc:spChg>
        <pc:spChg chg="add del">
          <ac:chgData name="Morshedzadeh, Yeganeh" userId="756361cf-fc9f-4e49-b489-63ce66070f9a" providerId="ADAL" clId="{705E2CC6-2015-413D-8079-0975D4DBB52D}" dt="2023-04-14T05:36:10.016" v="108" actId="26606"/>
          <ac:spMkLst>
            <pc:docMk/>
            <pc:sldMk cId="1002193766" sldId="3827"/>
            <ac:spMk id="73" creationId="{29B161DF-E457-41D5-83AD-378B43003730}"/>
          </ac:spMkLst>
        </pc:spChg>
        <pc:spChg chg="add del">
          <ac:chgData name="Morshedzadeh, Yeganeh" userId="756361cf-fc9f-4e49-b489-63ce66070f9a" providerId="ADAL" clId="{705E2CC6-2015-413D-8079-0975D4DBB52D}" dt="2023-04-14T05:36:10.016" v="108" actId="26606"/>
          <ac:spMkLst>
            <pc:docMk/>
            <pc:sldMk cId="1002193766" sldId="3827"/>
            <ac:spMk id="74" creationId="{107D50C9-F568-423A-A839-B49874AAEE6C}"/>
          </ac:spMkLst>
        </pc:spChg>
        <pc:spChg chg="add del">
          <ac:chgData name="Morshedzadeh, Yeganeh" userId="756361cf-fc9f-4e49-b489-63ce66070f9a" providerId="ADAL" clId="{705E2CC6-2015-413D-8079-0975D4DBB52D}" dt="2023-04-14T05:36:11.066" v="110" actId="26606"/>
          <ac:spMkLst>
            <pc:docMk/>
            <pc:sldMk cId="1002193766" sldId="3827"/>
            <ac:spMk id="76" creationId="{23DA7759-3209-4FE2-96D1-4EEDD81E9EA0}"/>
          </ac:spMkLst>
        </pc:spChg>
        <pc:spChg chg="add del">
          <ac:chgData name="Morshedzadeh, Yeganeh" userId="756361cf-fc9f-4e49-b489-63ce66070f9a" providerId="ADAL" clId="{705E2CC6-2015-413D-8079-0975D4DBB52D}" dt="2023-04-14T05:36:11.066" v="110" actId="26606"/>
          <ac:spMkLst>
            <pc:docMk/>
            <pc:sldMk cId="1002193766" sldId="3827"/>
            <ac:spMk id="77" creationId="{41460DAD-8769-4C9F-9C8C-BB0443909D76}"/>
          </ac:spMkLst>
        </pc:spChg>
        <pc:spChg chg="add del">
          <ac:chgData name="Morshedzadeh, Yeganeh" userId="756361cf-fc9f-4e49-b489-63ce66070f9a" providerId="ADAL" clId="{705E2CC6-2015-413D-8079-0975D4DBB52D}" dt="2023-04-14T05:36:11.066" v="110" actId="26606"/>
          <ac:spMkLst>
            <pc:docMk/>
            <pc:sldMk cId="1002193766" sldId="3827"/>
            <ac:spMk id="78" creationId="{8E0919AE-B384-4D4A-9837-F629B1CF11B1}"/>
          </ac:spMkLst>
        </pc:spChg>
        <pc:spChg chg="add del">
          <ac:chgData name="Morshedzadeh, Yeganeh" userId="756361cf-fc9f-4e49-b489-63ce66070f9a" providerId="ADAL" clId="{705E2CC6-2015-413D-8079-0975D4DBB52D}" dt="2023-04-14T05:36:11.066" v="110" actId="26606"/>
          <ac:spMkLst>
            <pc:docMk/>
            <pc:sldMk cId="1002193766" sldId="3827"/>
            <ac:spMk id="79" creationId="{A7B99495-F43F-4D80-A44F-2CB4764EB90B}"/>
          </ac:spMkLst>
        </pc:spChg>
        <pc:spChg chg="add del">
          <ac:chgData name="Morshedzadeh, Yeganeh" userId="756361cf-fc9f-4e49-b489-63ce66070f9a" providerId="ADAL" clId="{705E2CC6-2015-413D-8079-0975D4DBB52D}" dt="2023-04-14T05:36:11.066" v="110" actId="26606"/>
          <ac:spMkLst>
            <pc:docMk/>
            <pc:sldMk cId="1002193766" sldId="3827"/>
            <ac:spMk id="80" creationId="{107D50C9-F568-423A-A839-B49874AAEE6C}"/>
          </ac:spMkLst>
        </pc:spChg>
        <pc:spChg chg="add">
          <ac:chgData name="Morshedzadeh, Yeganeh" userId="756361cf-fc9f-4e49-b489-63ce66070f9a" providerId="ADAL" clId="{705E2CC6-2015-413D-8079-0975D4DBB52D}" dt="2023-04-14T05:36:11.105" v="111" actId="26606"/>
          <ac:spMkLst>
            <pc:docMk/>
            <pc:sldMk cId="1002193766" sldId="3827"/>
            <ac:spMk id="82" creationId="{23DA7759-3209-4FE2-96D1-4EEDD81E9EA0}"/>
          </ac:spMkLst>
        </pc:spChg>
        <pc:spChg chg="add">
          <ac:chgData name="Morshedzadeh, Yeganeh" userId="756361cf-fc9f-4e49-b489-63ce66070f9a" providerId="ADAL" clId="{705E2CC6-2015-413D-8079-0975D4DBB52D}" dt="2023-04-14T05:36:11.105" v="111" actId="26606"/>
          <ac:spMkLst>
            <pc:docMk/>
            <pc:sldMk cId="1002193766" sldId="3827"/>
            <ac:spMk id="83" creationId="{41460DAD-8769-4C9F-9C8C-BB0443909D76}"/>
          </ac:spMkLst>
        </pc:spChg>
        <pc:spChg chg="add">
          <ac:chgData name="Morshedzadeh, Yeganeh" userId="756361cf-fc9f-4e49-b489-63ce66070f9a" providerId="ADAL" clId="{705E2CC6-2015-413D-8079-0975D4DBB52D}" dt="2023-04-14T05:36:11.105" v="111" actId="26606"/>
          <ac:spMkLst>
            <pc:docMk/>
            <pc:sldMk cId="1002193766" sldId="3827"/>
            <ac:spMk id="84" creationId="{29B161DF-E457-41D5-83AD-378B43003730}"/>
          </ac:spMkLst>
        </pc:spChg>
        <pc:spChg chg="add">
          <ac:chgData name="Morshedzadeh, Yeganeh" userId="756361cf-fc9f-4e49-b489-63ce66070f9a" providerId="ADAL" clId="{705E2CC6-2015-413D-8079-0975D4DBB52D}" dt="2023-04-14T05:36:11.105" v="111" actId="26606"/>
          <ac:spMkLst>
            <pc:docMk/>
            <pc:sldMk cId="1002193766" sldId="3827"/>
            <ac:spMk id="85" creationId="{107D50C9-F568-423A-A839-B49874AAEE6C}"/>
          </ac:spMkLst>
        </pc:spChg>
        <pc:picChg chg="add mod ord">
          <ac:chgData name="Morshedzadeh, Yeganeh" userId="756361cf-fc9f-4e49-b489-63ce66070f9a" providerId="ADAL" clId="{705E2CC6-2015-413D-8079-0975D4DBB52D}" dt="2023-04-14T05:36:24.462" v="113" actId="1076"/>
          <ac:picMkLst>
            <pc:docMk/>
            <pc:sldMk cId="1002193766" sldId="3827"/>
            <ac:picMk id="2" creationId="{E86560A5-4957-5019-914A-DB7EECC4BD31}"/>
          </ac:picMkLst>
        </pc:picChg>
        <pc:picChg chg="add mod ord">
          <ac:chgData name="Morshedzadeh, Yeganeh" userId="756361cf-fc9f-4e49-b489-63ce66070f9a" providerId="ADAL" clId="{705E2CC6-2015-413D-8079-0975D4DBB52D}" dt="2023-04-14T05:36:21.461" v="112" actId="1076"/>
          <ac:picMkLst>
            <pc:docMk/>
            <pc:sldMk cId="1002193766" sldId="3827"/>
            <ac:picMk id="3" creationId="{BF8B86E4-8D2E-38F4-75BB-8B04FC517C9C}"/>
          </ac:picMkLst>
        </pc:picChg>
        <pc:picChg chg="del">
          <ac:chgData name="Morshedzadeh, Yeganeh" userId="756361cf-fc9f-4e49-b489-63ce66070f9a" providerId="ADAL" clId="{705E2CC6-2015-413D-8079-0975D4DBB52D}" dt="2023-04-14T05:28:51.432" v="51" actId="478"/>
          <ac:picMkLst>
            <pc:docMk/>
            <pc:sldMk cId="1002193766" sldId="3827"/>
            <ac:picMk id="12" creationId="{3F5EB749-3164-7554-AC58-97E4CD74BD76}"/>
          </ac:picMkLst>
        </pc:picChg>
        <pc:picChg chg="del">
          <ac:chgData name="Morshedzadeh, Yeganeh" userId="756361cf-fc9f-4e49-b489-63ce66070f9a" providerId="ADAL" clId="{705E2CC6-2015-413D-8079-0975D4DBB52D}" dt="2023-04-14T05:28:50.880" v="50" actId="478"/>
          <ac:picMkLst>
            <pc:docMk/>
            <pc:sldMk cId="1002193766" sldId="3827"/>
            <ac:picMk id="20" creationId="{EB73CC48-4179-251B-7EA4-005C25575A52}"/>
          </ac:picMkLst>
        </pc:picChg>
      </pc:sldChg>
      <pc:sldChg chg="del">
        <pc:chgData name="Morshedzadeh, Yeganeh" userId="756361cf-fc9f-4e49-b489-63ce66070f9a" providerId="ADAL" clId="{705E2CC6-2015-413D-8079-0975D4DBB52D}" dt="2023-04-14T05:40:29.097" v="225" actId="47"/>
        <pc:sldMkLst>
          <pc:docMk/>
          <pc:sldMk cId="4283594893" sldId="3828"/>
        </pc:sldMkLst>
      </pc:sldChg>
      <pc:sldChg chg="delSp modSp del mod">
        <pc:chgData name="Morshedzadeh, Yeganeh" userId="756361cf-fc9f-4e49-b489-63ce66070f9a" providerId="ADAL" clId="{705E2CC6-2015-413D-8079-0975D4DBB52D}" dt="2023-04-14T05:38:28.718" v="188" actId="2696"/>
        <pc:sldMkLst>
          <pc:docMk/>
          <pc:sldMk cId="434886396" sldId="3831"/>
        </pc:sldMkLst>
        <pc:spChg chg="mod">
          <ac:chgData name="Morshedzadeh, Yeganeh" userId="756361cf-fc9f-4e49-b489-63ce66070f9a" providerId="ADAL" clId="{705E2CC6-2015-413D-8079-0975D4DBB52D}" dt="2023-04-14T05:37:20.561" v="179" actId="20577"/>
          <ac:spMkLst>
            <pc:docMk/>
            <pc:sldMk cId="434886396" sldId="3831"/>
            <ac:spMk id="2" creationId="{5F916DAA-1ACF-4343-A637-D55C4A5DE05B}"/>
          </ac:spMkLst>
        </pc:spChg>
        <pc:graphicFrameChg chg="mod">
          <ac:chgData name="Morshedzadeh, Yeganeh" userId="756361cf-fc9f-4e49-b489-63ce66070f9a" providerId="ADAL" clId="{705E2CC6-2015-413D-8079-0975D4DBB52D}" dt="2023-04-14T05:38:13.457" v="187"/>
          <ac:graphicFrameMkLst>
            <pc:docMk/>
            <pc:sldMk cId="434886396" sldId="3831"/>
            <ac:graphicFrameMk id="4" creationId="{E246B7D8-C843-490A-A5BB-04DFA74A3D8D}"/>
          </ac:graphicFrameMkLst>
        </pc:graphicFrameChg>
        <pc:picChg chg="del">
          <ac:chgData name="Morshedzadeh, Yeganeh" userId="756361cf-fc9f-4e49-b489-63ce66070f9a" providerId="ADAL" clId="{705E2CC6-2015-413D-8079-0975D4DBB52D}" dt="2023-04-14T05:37:40.328" v="180" actId="478"/>
          <ac:picMkLst>
            <pc:docMk/>
            <pc:sldMk cId="434886396" sldId="3831"/>
            <ac:picMk id="8" creationId="{7EBE9283-71D1-BED4-FD23-BEF1BB253C2D}"/>
          </ac:picMkLst>
        </pc:picChg>
        <pc:picChg chg="del">
          <ac:chgData name="Morshedzadeh, Yeganeh" userId="756361cf-fc9f-4e49-b489-63ce66070f9a" providerId="ADAL" clId="{705E2CC6-2015-413D-8079-0975D4DBB52D}" dt="2023-04-14T05:37:40.328" v="180" actId="478"/>
          <ac:picMkLst>
            <pc:docMk/>
            <pc:sldMk cId="434886396" sldId="3831"/>
            <ac:picMk id="10" creationId="{21313F57-1402-5E79-E7B5-D76102BFBCC0}"/>
          </ac:picMkLst>
        </pc:picChg>
        <pc:picChg chg="del">
          <ac:chgData name="Morshedzadeh, Yeganeh" userId="756361cf-fc9f-4e49-b489-63ce66070f9a" providerId="ADAL" clId="{705E2CC6-2015-413D-8079-0975D4DBB52D}" dt="2023-04-14T05:37:40.328" v="180" actId="478"/>
          <ac:picMkLst>
            <pc:docMk/>
            <pc:sldMk cId="434886396" sldId="3831"/>
            <ac:picMk id="12" creationId="{F7648BE5-0F7A-A68E-3688-650402E01097}"/>
          </ac:picMkLst>
        </pc:picChg>
        <pc:picChg chg="del">
          <ac:chgData name="Morshedzadeh, Yeganeh" userId="756361cf-fc9f-4e49-b489-63ce66070f9a" providerId="ADAL" clId="{705E2CC6-2015-413D-8079-0975D4DBB52D}" dt="2023-04-14T05:37:40.328" v="180" actId="478"/>
          <ac:picMkLst>
            <pc:docMk/>
            <pc:sldMk cId="434886396" sldId="3831"/>
            <ac:picMk id="14" creationId="{D5715240-B589-B29E-CC32-96928F363F6C}"/>
          </ac:picMkLst>
        </pc:picChg>
        <pc:picChg chg="del">
          <ac:chgData name="Morshedzadeh, Yeganeh" userId="756361cf-fc9f-4e49-b489-63ce66070f9a" providerId="ADAL" clId="{705E2CC6-2015-413D-8079-0975D4DBB52D}" dt="2023-04-14T05:37:40.328" v="180" actId="478"/>
          <ac:picMkLst>
            <pc:docMk/>
            <pc:sldMk cId="434886396" sldId="3831"/>
            <ac:picMk id="16" creationId="{56E20EB4-F11F-F69D-CD9E-133764D24380}"/>
          </ac:picMkLst>
        </pc:picChg>
      </pc:sldChg>
      <pc:sldChg chg="del">
        <pc:chgData name="Morshedzadeh, Yeganeh" userId="756361cf-fc9f-4e49-b489-63ce66070f9a" providerId="ADAL" clId="{705E2CC6-2015-413D-8079-0975D4DBB52D}" dt="2023-04-14T05:40:34.683" v="245" actId="47"/>
        <pc:sldMkLst>
          <pc:docMk/>
          <pc:sldMk cId="3200448619" sldId="3832"/>
        </pc:sldMkLst>
      </pc:sldChg>
      <pc:sldChg chg="del">
        <pc:chgData name="Morshedzadeh, Yeganeh" userId="756361cf-fc9f-4e49-b489-63ce66070f9a" providerId="ADAL" clId="{705E2CC6-2015-413D-8079-0975D4DBB52D}" dt="2023-04-14T05:40:36.593" v="250" actId="47"/>
        <pc:sldMkLst>
          <pc:docMk/>
          <pc:sldMk cId="1322704400" sldId="3835"/>
        </pc:sldMkLst>
      </pc:sldChg>
      <pc:sldChg chg="del">
        <pc:chgData name="Morshedzadeh, Yeganeh" userId="756361cf-fc9f-4e49-b489-63ce66070f9a" providerId="ADAL" clId="{705E2CC6-2015-413D-8079-0975D4DBB52D}" dt="2023-04-14T05:40:37.319" v="252" actId="47"/>
        <pc:sldMkLst>
          <pc:docMk/>
          <pc:sldMk cId="1071625101" sldId="3837"/>
        </pc:sldMkLst>
      </pc:sldChg>
      <pc:sldChg chg="del">
        <pc:chgData name="Morshedzadeh, Yeganeh" userId="756361cf-fc9f-4e49-b489-63ce66070f9a" providerId="ADAL" clId="{705E2CC6-2015-413D-8079-0975D4DBB52D}" dt="2023-04-14T05:40:35.096" v="247" actId="47"/>
        <pc:sldMkLst>
          <pc:docMk/>
          <pc:sldMk cId="2339890250" sldId="3839"/>
        </pc:sldMkLst>
      </pc:sldChg>
      <pc:sldChg chg="del">
        <pc:chgData name="Morshedzadeh, Yeganeh" userId="756361cf-fc9f-4e49-b489-63ce66070f9a" providerId="ADAL" clId="{705E2CC6-2015-413D-8079-0975D4DBB52D}" dt="2023-04-14T05:40:34.499" v="244" actId="47"/>
        <pc:sldMkLst>
          <pc:docMk/>
          <pc:sldMk cId="317409904" sldId="3840"/>
        </pc:sldMkLst>
      </pc:sldChg>
      <pc:sldChg chg="add del">
        <pc:chgData name="Morshedzadeh, Yeganeh" userId="756361cf-fc9f-4e49-b489-63ce66070f9a" providerId="ADAL" clId="{705E2CC6-2015-413D-8079-0975D4DBB52D}" dt="2023-04-14T05:40:39.299" v="255" actId="47"/>
        <pc:sldMkLst>
          <pc:docMk/>
          <pc:sldMk cId="1386225670" sldId="3841"/>
        </pc:sldMkLst>
      </pc:sldChg>
      <pc:sldChg chg="del">
        <pc:chgData name="Morshedzadeh, Yeganeh" userId="756361cf-fc9f-4e49-b489-63ce66070f9a" providerId="ADAL" clId="{705E2CC6-2015-413D-8079-0975D4DBB52D}" dt="2023-04-14T05:40:36.393" v="249" actId="47"/>
        <pc:sldMkLst>
          <pc:docMk/>
          <pc:sldMk cId="198239123" sldId="3842"/>
        </pc:sldMkLst>
      </pc:sldChg>
      <pc:sldChg chg="del">
        <pc:chgData name="Morshedzadeh, Yeganeh" userId="756361cf-fc9f-4e49-b489-63ce66070f9a" providerId="ADAL" clId="{705E2CC6-2015-413D-8079-0975D4DBB52D}" dt="2023-04-14T05:40:29.535" v="227" actId="47"/>
        <pc:sldMkLst>
          <pc:docMk/>
          <pc:sldMk cId="3305943328" sldId="3843"/>
        </pc:sldMkLst>
      </pc:sldChg>
      <pc:sldChg chg="del">
        <pc:chgData name="Morshedzadeh, Yeganeh" userId="756361cf-fc9f-4e49-b489-63ce66070f9a" providerId="ADAL" clId="{705E2CC6-2015-413D-8079-0975D4DBB52D}" dt="2023-04-14T05:40:29.930" v="229" actId="47"/>
        <pc:sldMkLst>
          <pc:docMk/>
          <pc:sldMk cId="2154577357" sldId="3844"/>
        </pc:sldMkLst>
      </pc:sldChg>
      <pc:sldChg chg="del">
        <pc:chgData name="Morshedzadeh, Yeganeh" userId="756361cf-fc9f-4e49-b489-63ce66070f9a" providerId="ADAL" clId="{705E2CC6-2015-413D-8079-0975D4DBB52D}" dt="2023-04-14T05:40:30.117" v="230" actId="47"/>
        <pc:sldMkLst>
          <pc:docMk/>
          <pc:sldMk cId="2080634168" sldId="3845"/>
        </pc:sldMkLst>
      </pc:sldChg>
      <pc:sldChg chg="del">
        <pc:chgData name="Morshedzadeh, Yeganeh" userId="756361cf-fc9f-4e49-b489-63ce66070f9a" providerId="ADAL" clId="{705E2CC6-2015-413D-8079-0975D4DBB52D}" dt="2023-04-14T05:40:29.728" v="228" actId="47"/>
        <pc:sldMkLst>
          <pc:docMk/>
          <pc:sldMk cId="3021354682" sldId="3846"/>
        </pc:sldMkLst>
      </pc:sldChg>
      <pc:sldChg chg="del">
        <pc:chgData name="Morshedzadeh, Yeganeh" userId="756361cf-fc9f-4e49-b489-63ce66070f9a" providerId="ADAL" clId="{705E2CC6-2015-413D-8079-0975D4DBB52D}" dt="2023-04-14T05:40:34.890" v="246" actId="47"/>
        <pc:sldMkLst>
          <pc:docMk/>
          <pc:sldMk cId="939892032" sldId="3847"/>
        </pc:sldMkLst>
      </pc:sldChg>
      <pc:sldChg chg="del">
        <pc:chgData name="Morshedzadeh, Yeganeh" userId="756361cf-fc9f-4e49-b489-63ce66070f9a" providerId="ADAL" clId="{705E2CC6-2015-413D-8079-0975D4DBB52D}" dt="2023-04-14T05:40:30.522" v="232" actId="47"/>
        <pc:sldMkLst>
          <pc:docMk/>
          <pc:sldMk cId="3932161407" sldId="3848"/>
        </pc:sldMkLst>
      </pc:sldChg>
      <pc:sldChg chg="del">
        <pc:chgData name="Morshedzadeh, Yeganeh" userId="756361cf-fc9f-4e49-b489-63ce66070f9a" providerId="ADAL" clId="{705E2CC6-2015-413D-8079-0975D4DBB52D}" dt="2023-04-14T05:40:30.738" v="233" actId="47"/>
        <pc:sldMkLst>
          <pc:docMk/>
          <pc:sldMk cId="3578662987" sldId="3849"/>
        </pc:sldMkLst>
      </pc:sldChg>
      <pc:sldChg chg="del">
        <pc:chgData name="Morshedzadeh, Yeganeh" userId="756361cf-fc9f-4e49-b489-63ce66070f9a" providerId="ADAL" clId="{705E2CC6-2015-413D-8079-0975D4DBB52D}" dt="2023-04-14T05:40:30.972" v="234" actId="47"/>
        <pc:sldMkLst>
          <pc:docMk/>
          <pc:sldMk cId="1979853831" sldId="3850"/>
        </pc:sldMkLst>
      </pc:sldChg>
      <pc:sldChg chg="del">
        <pc:chgData name="Morshedzadeh, Yeganeh" userId="756361cf-fc9f-4e49-b489-63ce66070f9a" providerId="ADAL" clId="{705E2CC6-2015-413D-8079-0975D4DBB52D}" dt="2023-04-14T05:40:31.230" v="235" actId="47"/>
        <pc:sldMkLst>
          <pc:docMk/>
          <pc:sldMk cId="113604424" sldId="3851"/>
        </pc:sldMkLst>
      </pc:sldChg>
      <pc:sldChg chg="del">
        <pc:chgData name="Morshedzadeh, Yeganeh" userId="756361cf-fc9f-4e49-b489-63ce66070f9a" providerId="ADAL" clId="{705E2CC6-2015-413D-8079-0975D4DBB52D}" dt="2023-04-14T05:40:31.489" v="236" actId="47"/>
        <pc:sldMkLst>
          <pc:docMk/>
          <pc:sldMk cId="525616653" sldId="3852"/>
        </pc:sldMkLst>
      </pc:sldChg>
      <pc:sldChg chg="del">
        <pc:chgData name="Morshedzadeh, Yeganeh" userId="756361cf-fc9f-4e49-b489-63ce66070f9a" providerId="ADAL" clId="{705E2CC6-2015-413D-8079-0975D4DBB52D}" dt="2023-04-14T05:40:32.067" v="238" actId="47"/>
        <pc:sldMkLst>
          <pc:docMk/>
          <pc:sldMk cId="2329363611" sldId="3853"/>
        </pc:sldMkLst>
      </pc:sldChg>
      <pc:sldChg chg="del">
        <pc:chgData name="Morshedzadeh, Yeganeh" userId="756361cf-fc9f-4e49-b489-63ce66070f9a" providerId="ADAL" clId="{705E2CC6-2015-413D-8079-0975D4DBB52D}" dt="2023-04-14T05:40:32.407" v="239" actId="47"/>
        <pc:sldMkLst>
          <pc:docMk/>
          <pc:sldMk cId="1483942617" sldId="3854"/>
        </pc:sldMkLst>
      </pc:sldChg>
      <pc:sldChg chg="del">
        <pc:chgData name="Morshedzadeh, Yeganeh" userId="756361cf-fc9f-4e49-b489-63ce66070f9a" providerId="ADAL" clId="{705E2CC6-2015-413D-8079-0975D4DBB52D}" dt="2023-04-14T05:40:31.773" v="237" actId="47"/>
        <pc:sldMkLst>
          <pc:docMk/>
          <pc:sldMk cId="1784211928" sldId="3855"/>
        </pc:sldMkLst>
      </pc:sldChg>
      <pc:sldChg chg="del">
        <pc:chgData name="Morshedzadeh, Yeganeh" userId="756361cf-fc9f-4e49-b489-63ce66070f9a" providerId="ADAL" clId="{705E2CC6-2015-413D-8079-0975D4DBB52D}" dt="2023-04-14T05:40:32.696" v="240" actId="47"/>
        <pc:sldMkLst>
          <pc:docMk/>
          <pc:sldMk cId="235670162" sldId="3856"/>
        </pc:sldMkLst>
      </pc:sldChg>
      <pc:sldChg chg="del">
        <pc:chgData name="Morshedzadeh, Yeganeh" userId="756361cf-fc9f-4e49-b489-63ce66070f9a" providerId="ADAL" clId="{705E2CC6-2015-413D-8079-0975D4DBB52D}" dt="2023-04-14T05:40:33.180" v="241" actId="47"/>
        <pc:sldMkLst>
          <pc:docMk/>
          <pc:sldMk cId="3054076616" sldId="3857"/>
        </pc:sldMkLst>
      </pc:sldChg>
      <pc:sldChg chg="del">
        <pc:chgData name="Morshedzadeh, Yeganeh" userId="756361cf-fc9f-4e49-b489-63ce66070f9a" providerId="ADAL" clId="{705E2CC6-2015-413D-8079-0975D4DBB52D}" dt="2023-04-14T05:40:30.314" v="231" actId="47"/>
        <pc:sldMkLst>
          <pc:docMk/>
          <pc:sldMk cId="285589371" sldId="3858"/>
        </pc:sldMkLst>
      </pc:sldChg>
      <pc:sldChg chg="del">
        <pc:chgData name="Morshedzadeh, Yeganeh" userId="756361cf-fc9f-4e49-b489-63ce66070f9a" providerId="ADAL" clId="{705E2CC6-2015-413D-8079-0975D4DBB52D}" dt="2023-04-14T05:40:35.985" v="248" actId="47"/>
        <pc:sldMkLst>
          <pc:docMk/>
          <pc:sldMk cId="4041004817" sldId="3860"/>
        </pc:sldMkLst>
      </pc:sldChg>
      <pc:sldChg chg="del">
        <pc:chgData name="Morshedzadeh, Yeganeh" userId="756361cf-fc9f-4e49-b489-63ce66070f9a" providerId="ADAL" clId="{705E2CC6-2015-413D-8079-0975D4DBB52D}" dt="2023-04-14T05:40:37.853" v="253" actId="47"/>
        <pc:sldMkLst>
          <pc:docMk/>
          <pc:sldMk cId="1010299503" sldId="3861"/>
        </pc:sldMkLst>
      </pc:sldChg>
      <pc:sldChg chg="del">
        <pc:chgData name="Morshedzadeh, Yeganeh" userId="756361cf-fc9f-4e49-b489-63ce66070f9a" providerId="ADAL" clId="{705E2CC6-2015-413D-8079-0975D4DBB52D}" dt="2023-04-14T05:40:28.677" v="223" actId="47"/>
        <pc:sldMkLst>
          <pc:docMk/>
          <pc:sldMk cId="1351765674" sldId="3862"/>
        </pc:sldMkLst>
      </pc:sldChg>
      <pc:sldChg chg="del">
        <pc:chgData name="Morshedzadeh, Yeganeh" userId="756361cf-fc9f-4e49-b489-63ce66070f9a" providerId="ADAL" clId="{705E2CC6-2015-413D-8079-0975D4DBB52D}" dt="2023-04-14T05:40:28.875" v="224" actId="47"/>
        <pc:sldMkLst>
          <pc:docMk/>
          <pc:sldMk cId="3525714276" sldId="3863"/>
        </pc:sldMkLst>
      </pc:sldChg>
      <pc:sldChg chg="del">
        <pc:chgData name="Morshedzadeh, Yeganeh" userId="756361cf-fc9f-4e49-b489-63ce66070f9a" providerId="ADAL" clId="{705E2CC6-2015-413D-8079-0975D4DBB52D}" dt="2023-04-14T05:40:34.082" v="242" actId="47"/>
        <pc:sldMkLst>
          <pc:docMk/>
          <pc:sldMk cId="3335410027" sldId="3864"/>
        </pc:sldMkLst>
      </pc:sldChg>
      <pc:sldChg chg="addSp delSp modSp add mod modClrScheme delDesignElem chgLayout modNotesTx">
        <pc:chgData name="Morshedzadeh, Yeganeh" userId="756361cf-fc9f-4e49-b489-63ce66070f9a" providerId="ADAL" clId="{705E2CC6-2015-413D-8079-0975D4DBB52D}" dt="2023-04-14T06:31:25.254" v="979" actId="20577"/>
        <pc:sldMkLst>
          <pc:docMk/>
          <pc:sldMk cId="37701459" sldId="3865"/>
        </pc:sldMkLst>
        <pc:spChg chg="mod ord">
          <ac:chgData name="Morshedzadeh, Yeganeh" userId="756361cf-fc9f-4e49-b489-63ce66070f9a" providerId="ADAL" clId="{705E2CC6-2015-413D-8079-0975D4DBB52D}" dt="2023-04-14T05:43:05.346" v="264" actId="700"/>
          <ac:spMkLst>
            <pc:docMk/>
            <pc:sldMk cId="37701459" sldId="3865"/>
            <ac:spMk id="4" creationId="{7B290457-2071-4F7C-9327-CE85A282B4D5}"/>
          </ac:spMkLst>
        </pc:spChg>
        <pc:spChg chg="del mod">
          <ac:chgData name="Morshedzadeh, Yeganeh" userId="756361cf-fc9f-4e49-b489-63ce66070f9a" providerId="ADAL" clId="{705E2CC6-2015-413D-8079-0975D4DBB52D}" dt="2023-04-14T05:38:59.073" v="218" actId="478"/>
          <ac:spMkLst>
            <pc:docMk/>
            <pc:sldMk cId="37701459" sldId="3865"/>
            <ac:spMk id="5" creationId="{B67B1E24-2840-4BB0-AE5A-2320A01CB80F}"/>
          </ac:spMkLst>
        </pc:spChg>
        <pc:spChg chg="add del mod ord">
          <ac:chgData name="Morshedzadeh, Yeganeh" userId="756361cf-fc9f-4e49-b489-63ce66070f9a" providerId="ADAL" clId="{705E2CC6-2015-413D-8079-0975D4DBB52D}" dt="2023-04-14T05:43:05.346" v="264" actId="700"/>
          <ac:spMkLst>
            <pc:docMk/>
            <pc:sldMk cId="37701459" sldId="3865"/>
            <ac:spMk id="9" creationId="{0543822B-8FC9-8AED-2193-1E0532B293A0}"/>
          </ac:spMkLst>
        </pc:spChg>
        <pc:spChg chg="add del mod ord">
          <ac:chgData name="Morshedzadeh, Yeganeh" userId="756361cf-fc9f-4e49-b489-63ce66070f9a" providerId="ADAL" clId="{705E2CC6-2015-413D-8079-0975D4DBB52D}" dt="2023-04-14T05:43:05.346" v="264" actId="700"/>
          <ac:spMkLst>
            <pc:docMk/>
            <pc:sldMk cId="37701459" sldId="3865"/>
            <ac:spMk id="10" creationId="{28AF6710-4CE6-5FF3-5A68-3B1B43FEA5C5}"/>
          </ac:spMkLst>
        </pc:spChg>
        <pc:spChg chg="mod ord">
          <ac:chgData name="Morshedzadeh, Yeganeh" userId="756361cf-fc9f-4e49-b489-63ce66070f9a" providerId="ADAL" clId="{705E2CC6-2015-413D-8079-0975D4DBB52D}" dt="2023-04-14T05:43:05.346" v="264" actId="700"/>
          <ac:spMkLst>
            <pc:docMk/>
            <pc:sldMk cId="37701459" sldId="3865"/>
            <ac:spMk id="14" creationId="{A01CAB10-68AF-4904-BD59-D332B297A10F}"/>
          </ac:spMkLst>
        </pc:spChg>
        <pc:spChg chg="mod ord">
          <ac:chgData name="Morshedzadeh, Yeganeh" userId="756361cf-fc9f-4e49-b489-63ce66070f9a" providerId="ADAL" clId="{705E2CC6-2015-413D-8079-0975D4DBB52D}" dt="2023-04-14T05:43:05.346" v="264" actId="700"/>
          <ac:spMkLst>
            <pc:docMk/>
            <pc:sldMk cId="37701459" sldId="3865"/>
            <ac:spMk id="16" creationId="{46EEA4F1-5FA3-4EBF-97F1-DF392077DB76}"/>
          </ac:spMkLst>
        </pc:spChg>
        <pc:spChg chg="del">
          <ac:chgData name="Morshedzadeh, Yeganeh" userId="756361cf-fc9f-4e49-b489-63ce66070f9a" providerId="ADAL" clId="{705E2CC6-2015-413D-8079-0975D4DBB52D}" dt="2023-04-14T05:39:19.646" v="219" actId="26606"/>
          <ac:spMkLst>
            <pc:docMk/>
            <pc:sldMk cId="37701459" sldId="3865"/>
            <ac:spMk id="82" creationId="{23DA7759-3209-4FE2-96D1-4EEDD81E9EA0}"/>
          </ac:spMkLst>
        </pc:spChg>
        <pc:spChg chg="del">
          <ac:chgData name="Morshedzadeh, Yeganeh" userId="756361cf-fc9f-4e49-b489-63ce66070f9a" providerId="ADAL" clId="{705E2CC6-2015-413D-8079-0975D4DBB52D}" dt="2023-04-14T05:39:19.646" v="219" actId="26606"/>
          <ac:spMkLst>
            <pc:docMk/>
            <pc:sldMk cId="37701459" sldId="3865"/>
            <ac:spMk id="83" creationId="{41460DAD-8769-4C9F-9C8C-BB0443909D76}"/>
          </ac:spMkLst>
        </pc:spChg>
        <pc:spChg chg="del">
          <ac:chgData name="Morshedzadeh, Yeganeh" userId="756361cf-fc9f-4e49-b489-63ce66070f9a" providerId="ADAL" clId="{705E2CC6-2015-413D-8079-0975D4DBB52D}" dt="2023-04-14T05:39:19.646" v="219" actId="26606"/>
          <ac:spMkLst>
            <pc:docMk/>
            <pc:sldMk cId="37701459" sldId="3865"/>
            <ac:spMk id="84" creationId="{29B161DF-E457-41D5-83AD-378B43003730}"/>
          </ac:spMkLst>
        </pc:spChg>
        <pc:spChg chg="del">
          <ac:chgData name="Morshedzadeh, Yeganeh" userId="756361cf-fc9f-4e49-b489-63ce66070f9a" providerId="ADAL" clId="{705E2CC6-2015-413D-8079-0975D4DBB52D}" dt="2023-04-14T05:39:19.646" v="219" actId="26606"/>
          <ac:spMkLst>
            <pc:docMk/>
            <pc:sldMk cId="37701459" sldId="3865"/>
            <ac:spMk id="85" creationId="{107D50C9-F568-423A-A839-B49874AAEE6C}"/>
          </ac:spMkLst>
        </pc:spChg>
        <pc:spChg chg="add del">
          <ac:chgData name="Morshedzadeh, Yeganeh" userId="756361cf-fc9f-4e49-b489-63ce66070f9a" providerId="ADAL" clId="{705E2CC6-2015-413D-8079-0975D4DBB52D}" dt="2023-04-14T05:43:05.346" v="264" actId="700"/>
          <ac:spMkLst>
            <pc:docMk/>
            <pc:sldMk cId="37701459" sldId="3865"/>
            <ac:spMk id="90" creationId="{8A7BA06D-B3FF-4E91-8639-B4569AE3AA23}"/>
          </ac:spMkLst>
        </pc:spChg>
        <pc:spChg chg="add del">
          <ac:chgData name="Morshedzadeh, Yeganeh" userId="756361cf-fc9f-4e49-b489-63ce66070f9a" providerId="ADAL" clId="{705E2CC6-2015-413D-8079-0975D4DBB52D}" dt="2023-04-14T05:43:05.346" v="264" actId="700"/>
          <ac:spMkLst>
            <pc:docMk/>
            <pc:sldMk cId="37701459" sldId="3865"/>
            <ac:spMk id="92" creationId="{2B30C86D-5A07-48BC-9C9D-6F9A2DB1E9E1}"/>
          </ac:spMkLst>
        </pc:spChg>
        <pc:spChg chg="add del">
          <ac:chgData name="Morshedzadeh, Yeganeh" userId="756361cf-fc9f-4e49-b489-63ce66070f9a" providerId="ADAL" clId="{705E2CC6-2015-413D-8079-0975D4DBB52D}" dt="2023-04-14T05:43:05.346" v="264" actId="700"/>
          <ac:spMkLst>
            <pc:docMk/>
            <pc:sldMk cId="37701459" sldId="3865"/>
            <ac:spMk id="94" creationId="{D0E1C78B-4E27-44EC-9937-DEEDAB17B851}"/>
          </ac:spMkLst>
        </pc:spChg>
        <pc:spChg chg="add del">
          <ac:chgData name="Morshedzadeh, Yeganeh" userId="756361cf-fc9f-4e49-b489-63ce66070f9a" providerId="ADAL" clId="{705E2CC6-2015-413D-8079-0975D4DBB52D}" dt="2023-04-14T05:43:05.346" v="264" actId="700"/>
          <ac:spMkLst>
            <pc:docMk/>
            <pc:sldMk cId="37701459" sldId="3865"/>
            <ac:spMk id="96" creationId="{64E711A9-55E7-429C-8DE7-7133C9725535}"/>
          </ac:spMkLst>
        </pc:spChg>
        <pc:spChg chg="add del">
          <ac:chgData name="Morshedzadeh, Yeganeh" userId="756361cf-fc9f-4e49-b489-63ce66070f9a" providerId="ADAL" clId="{705E2CC6-2015-413D-8079-0975D4DBB52D}" dt="2023-04-14T05:43:05.346" v="264" actId="700"/>
          <ac:spMkLst>
            <pc:docMk/>
            <pc:sldMk cId="37701459" sldId="3865"/>
            <ac:spMk id="98" creationId="{18E928D9-3091-4385-B979-265D55AD02CE}"/>
          </ac:spMkLst>
        </pc:spChg>
        <pc:spChg chg="add del">
          <ac:chgData name="Morshedzadeh, Yeganeh" userId="756361cf-fc9f-4e49-b489-63ce66070f9a" providerId="ADAL" clId="{705E2CC6-2015-413D-8079-0975D4DBB52D}" dt="2023-04-14T05:43:05.346" v="264" actId="700"/>
          <ac:spMkLst>
            <pc:docMk/>
            <pc:sldMk cId="37701459" sldId="3865"/>
            <ac:spMk id="100" creationId="{7D602432-D774-4CF5-94E8-7D52D01059D2}"/>
          </ac:spMkLst>
        </pc:spChg>
        <pc:picChg chg="del">
          <ac:chgData name="Morshedzadeh, Yeganeh" userId="756361cf-fc9f-4e49-b489-63ce66070f9a" providerId="ADAL" clId="{705E2CC6-2015-413D-8079-0975D4DBB52D}" dt="2023-04-14T05:38:46.551" v="214" actId="478"/>
          <ac:picMkLst>
            <pc:docMk/>
            <pc:sldMk cId="37701459" sldId="3865"/>
            <ac:picMk id="2" creationId="{E86560A5-4957-5019-914A-DB7EECC4BD31}"/>
          </ac:picMkLst>
        </pc:picChg>
        <pc:picChg chg="del">
          <ac:chgData name="Morshedzadeh, Yeganeh" userId="756361cf-fc9f-4e49-b489-63ce66070f9a" providerId="ADAL" clId="{705E2CC6-2015-413D-8079-0975D4DBB52D}" dt="2023-04-14T05:38:51.719" v="216" actId="478"/>
          <ac:picMkLst>
            <pc:docMk/>
            <pc:sldMk cId="37701459" sldId="3865"/>
            <ac:picMk id="3" creationId="{BF8B86E4-8D2E-38F4-75BB-8B04FC517C9C}"/>
          </ac:picMkLst>
        </pc:picChg>
        <pc:picChg chg="add mod">
          <ac:chgData name="Morshedzadeh, Yeganeh" userId="756361cf-fc9f-4e49-b489-63ce66070f9a" providerId="ADAL" clId="{705E2CC6-2015-413D-8079-0975D4DBB52D}" dt="2023-04-14T05:39:19.646" v="219" actId="26606"/>
          <ac:picMkLst>
            <pc:docMk/>
            <pc:sldMk cId="37701459" sldId="3865"/>
            <ac:picMk id="6" creationId="{3BF9397F-32CB-2B23-C229-9906D72F3F76}"/>
          </ac:picMkLst>
        </pc:picChg>
        <pc:picChg chg="add mod">
          <ac:chgData name="Morshedzadeh, Yeganeh" userId="756361cf-fc9f-4e49-b489-63ce66070f9a" providerId="ADAL" clId="{705E2CC6-2015-413D-8079-0975D4DBB52D}" dt="2023-04-14T05:39:19.646" v="219" actId="26606"/>
          <ac:picMkLst>
            <pc:docMk/>
            <pc:sldMk cId="37701459" sldId="3865"/>
            <ac:picMk id="7" creationId="{405420BD-0BEE-3ED6-65C7-4A217F8B0C55}"/>
          </ac:picMkLst>
        </pc:picChg>
        <pc:picChg chg="add mod ord">
          <ac:chgData name="Morshedzadeh, Yeganeh" userId="756361cf-fc9f-4e49-b489-63ce66070f9a" providerId="ADAL" clId="{705E2CC6-2015-413D-8079-0975D4DBB52D}" dt="2023-04-14T05:43:09.825" v="265" actId="1076"/>
          <ac:picMkLst>
            <pc:docMk/>
            <pc:sldMk cId="37701459" sldId="3865"/>
            <ac:picMk id="8" creationId="{F50BE1EF-10E1-9DD3-1C95-DA49A4275562}"/>
          </ac:picMkLst>
        </pc:picChg>
      </pc:sldChg>
      <pc:sldChg chg="addSp delSp modSp new mod modClrScheme chgLayout">
        <pc:chgData name="Morshedzadeh, Yeganeh" userId="756361cf-fc9f-4e49-b489-63ce66070f9a" providerId="ADAL" clId="{705E2CC6-2015-413D-8079-0975D4DBB52D}" dt="2023-04-14T05:48:14.835" v="354" actId="20577"/>
        <pc:sldMkLst>
          <pc:docMk/>
          <pc:sldMk cId="413281776" sldId="3866"/>
        </pc:sldMkLst>
        <pc:spChg chg="del">
          <ac:chgData name="Morshedzadeh, Yeganeh" userId="756361cf-fc9f-4e49-b489-63ce66070f9a" providerId="ADAL" clId="{705E2CC6-2015-413D-8079-0975D4DBB52D}" dt="2023-04-14T05:41:22.110" v="257" actId="700"/>
          <ac:spMkLst>
            <pc:docMk/>
            <pc:sldMk cId="413281776" sldId="3866"/>
            <ac:spMk id="2" creationId="{18E83EF4-7CD9-3D6B-DEA9-AC52558DB2F9}"/>
          </ac:spMkLst>
        </pc:spChg>
        <pc:spChg chg="del">
          <ac:chgData name="Morshedzadeh, Yeganeh" userId="756361cf-fc9f-4e49-b489-63ce66070f9a" providerId="ADAL" clId="{705E2CC6-2015-413D-8079-0975D4DBB52D}" dt="2023-04-14T05:41:22.110" v="257" actId="700"/>
          <ac:spMkLst>
            <pc:docMk/>
            <pc:sldMk cId="413281776" sldId="3866"/>
            <ac:spMk id="3" creationId="{99A66750-4A87-CB5C-8A7A-092B4681E6F2}"/>
          </ac:spMkLst>
        </pc:spChg>
        <pc:spChg chg="del mod ord">
          <ac:chgData name="Morshedzadeh, Yeganeh" userId="756361cf-fc9f-4e49-b489-63ce66070f9a" providerId="ADAL" clId="{705E2CC6-2015-413D-8079-0975D4DBB52D}" dt="2023-04-14T05:41:22.110" v="257" actId="700"/>
          <ac:spMkLst>
            <pc:docMk/>
            <pc:sldMk cId="413281776" sldId="3866"/>
            <ac:spMk id="4" creationId="{AC613016-96E6-3255-D3C1-E554FE5F57EE}"/>
          </ac:spMkLst>
        </pc:spChg>
        <pc:spChg chg="del mod ord">
          <ac:chgData name="Morshedzadeh, Yeganeh" userId="756361cf-fc9f-4e49-b489-63ce66070f9a" providerId="ADAL" clId="{705E2CC6-2015-413D-8079-0975D4DBB52D}" dt="2023-04-14T05:41:22.110" v="257" actId="700"/>
          <ac:spMkLst>
            <pc:docMk/>
            <pc:sldMk cId="413281776" sldId="3866"/>
            <ac:spMk id="5" creationId="{076944CE-E3D0-BE9F-AD61-100A051803C3}"/>
          </ac:spMkLst>
        </pc:spChg>
        <pc:spChg chg="mod ord">
          <ac:chgData name="Morshedzadeh, Yeganeh" userId="756361cf-fc9f-4e49-b489-63ce66070f9a" providerId="ADAL" clId="{705E2CC6-2015-413D-8079-0975D4DBB52D}" dt="2023-04-14T05:41:22.110" v="257" actId="700"/>
          <ac:spMkLst>
            <pc:docMk/>
            <pc:sldMk cId="413281776" sldId="3866"/>
            <ac:spMk id="6" creationId="{0E710FE2-1B2B-9B63-E196-F7A19BB715E7}"/>
          </ac:spMkLst>
        </pc:spChg>
        <pc:spChg chg="mod ord">
          <ac:chgData name="Morshedzadeh, Yeganeh" userId="756361cf-fc9f-4e49-b489-63ce66070f9a" providerId="ADAL" clId="{705E2CC6-2015-413D-8079-0975D4DBB52D}" dt="2023-04-14T05:41:22.110" v="257" actId="700"/>
          <ac:spMkLst>
            <pc:docMk/>
            <pc:sldMk cId="413281776" sldId="3866"/>
            <ac:spMk id="7" creationId="{1DE151D7-E2C0-44F6-3B8F-3D43BDD416E4}"/>
          </ac:spMkLst>
        </pc:spChg>
        <pc:spChg chg="add mod ord">
          <ac:chgData name="Morshedzadeh, Yeganeh" userId="756361cf-fc9f-4e49-b489-63ce66070f9a" providerId="ADAL" clId="{705E2CC6-2015-413D-8079-0975D4DBB52D}" dt="2023-04-14T05:44:40.447" v="274" actId="20577"/>
          <ac:spMkLst>
            <pc:docMk/>
            <pc:sldMk cId="413281776" sldId="3866"/>
            <ac:spMk id="8" creationId="{D27C8C2E-8D2E-62CF-9A9A-0AC62B8CD2B8}"/>
          </ac:spMkLst>
        </pc:spChg>
        <pc:spChg chg="add del mod ord">
          <ac:chgData name="Morshedzadeh, Yeganeh" userId="756361cf-fc9f-4e49-b489-63ce66070f9a" providerId="ADAL" clId="{705E2CC6-2015-413D-8079-0975D4DBB52D}" dt="2023-04-14T05:41:23.214" v="258"/>
          <ac:spMkLst>
            <pc:docMk/>
            <pc:sldMk cId="413281776" sldId="3866"/>
            <ac:spMk id="9" creationId="{DA57C8F9-AE00-3955-1CCD-A0124D42DA09}"/>
          </ac:spMkLst>
        </pc:spChg>
        <pc:spChg chg="add mod">
          <ac:chgData name="Morshedzadeh, Yeganeh" userId="756361cf-fc9f-4e49-b489-63ce66070f9a" providerId="ADAL" clId="{705E2CC6-2015-413D-8079-0975D4DBB52D}" dt="2023-04-14T05:48:14.835" v="354" actId="20577"/>
          <ac:spMkLst>
            <pc:docMk/>
            <pc:sldMk cId="413281776" sldId="3866"/>
            <ac:spMk id="12" creationId="{286F0806-5193-8094-888E-51605658D62C}"/>
          </ac:spMkLst>
        </pc:spChg>
        <pc:picChg chg="add del mod">
          <ac:chgData name="Morshedzadeh, Yeganeh" userId="756361cf-fc9f-4e49-b489-63ce66070f9a" providerId="ADAL" clId="{705E2CC6-2015-413D-8079-0975D4DBB52D}" dt="2023-04-14T05:42:23.375" v="259" actId="21"/>
          <ac:picMkLst>
            <pc:docMk/>
            <pc:sldMk cId="413281776" sldId="3866"/>
            <ac:picMk id="10" creationId="{6FE9DB56-7926-0561-3EF3-563BAE52B500}"/>
          </ac:picMkLst>
        </pc:picChg>
      </pc:sldChg>
      <pc:sldChg chg="addSp modSp add mod setBg modNotesTx">
        <pc:chgData name="Morshedzadeh, Yeganeh" userId="756361cf-fc9f-4e49-b489-63ce66070f9a" providerId="ADAL" clId="{705E2CC6-2015-413D-8079-0975D4DBB52D}" dt="2023-04-14T05:50:11.773" v="376"/>
        <pc:sldMkLst>
          <pc:docMk/>
          <pc:sldMk cId="246123367" sldId="3867"/>
        </pc:sldMkLst>
        <pc:spChg chg="mod">
          <ac:chgData name="Morshedzadeh, Yeganeh" userId="756361cf-fc9f-4e49-b489-63ce66070f9a" providerId="ADAL" clId="{705E2CC6-2015-413D-8079-0975D4DBB52D}" dt="2023-04-14T05:48:46.961" v="357" actId="26606"/>
          <ac:spMkLst>
            <pc:docMk/>
            <pc:sldMk cId="246123367" sldId="3867"/>
            <ac:spMk id="6" creationId="{0E710FE2-1B2B-9B63-E196-F7A19BB715E7}"/>
          </ac:spMkLst>
        </pc:spChg>
        <pc:spChg chg="mod">
          <ac:chgData name="Morshedzadeh, Yeganeh" userId="756361cf-fc9f-4e49-b489-63ce66070f9a" providerId="ADAL" clId="{705E2CC6-2015-413D-8079-0975D4DBB52D}" dt="2023-04-14T05:48:46.961" v="357" actId="26606"/>
          <ac:spMkLst>
            <pc:docMk/>
            <pc:sldMk cId="246123367" sldId="3867"/>
            <ac:spMk id="7" creationId="{1DE151D7-E2C0-44F6-3B8F-3D43BDD416E4}"/>
          </ac:spMkLst>
        </pc:spChg>
        <pc:spChg chg="mod">
          <ac:chgData name="Morshedzadeh, Yeganeh" userId="756361cf-fc9f-4e49-b489-63ce66070f9a" providerId="ADAL" clId="{705E2CC6-2015-413D-8079-0975D4DBB52D}" dt="2023-04-14T05:48:46.961" v="357" actId="26606"/>
          <ac:spMkLst>
            <pc:docMk/>
            <pc:sldMk cId="246123367" sldId="3867"/>
            <ac:spMk id="8" creationId="{D27C8C2E-8D2E-62CF-9A9A-0AC62B8CD2B8}"/>
          </ac:spMkLst>
        </pc:spChg>
        <pc:spChg chg="mod ord">
          <ac:chgData name="Morshedzadeh, Yeganeh" userId="756361cf-fc9f-4e49-b489-63ce66070f9a" providerId="ADAL" clId="{705E2CC6-2015-413D-8079-0975D4DBB52D}" dt="2023-04-14T05:49:49.801" v="375" actId="403"/>
          <ac:spMkLst>
            <pc:docMk/>
            <pc:sldMk cId="246123367" sldId="3867"/>
            <ac:spMk id="12" creationId="{286F0806-5193-8094-888E-51605658D62C}"/>
          </ac:spMkLst>
        </pc:spChg>
        <pc:spChg chg="add">
          <ac:chgData name="Morshedzadeh, Yeganeh" userId="756361cf-fc9f-4e49-b489-63ce66070f9a" providerId="ADAL" clId="{705E2CC6-2015-413D-8079-0975D4DBB52D}" dt="2023-04-14T05:48:46.961" v="357" actId="26606"/>
          <ac:spMkLst>
            <pc:docMk/>
            <pc:sldMk cId="246123367" sldId="3867"/>
            <ac:spMk id="17" creationId="{66E48AFA-8884-4F68-A44F-D2C1E8609C5A}"/>
          </ac:spMkLst>
        </pc:spChg>
        <pc:spChg chg="add">
          <ac:chgData name="Morshedzadeh, Yeganeh" userId="756361cf-fc9f-4e49-b489-63ce66070f9a" providerId="ADAL" clId="{705E2CC6-2015-413D-8079-0975D4DBB52D}" dt="2023-04-14T05:48:46.961" v="357" actId="26606"/>
          <ac:spMkLst>
            <pc:docMk/>
            <pc:sldMk cId="246123367" sldId="3867"/>
            <ac:spMk id="19" creationId="{969D19A6-08CB-498C-93EC-3FFB021FC68A}"/>
          </ac:spMkLst>
        </pc:spChg>
        <pc:picChg chg="add mod ord">
          <ac:chgData name="Morshedzadeh, Yeganeh" userId="756361cf-fc9f-4e49-b489-63ce66070f9a" providerId="ADAL" clId="{705E2CC6-2015-413D-8079-0975D4DBB52D}" dt="2023-04-14T05:49:38.247" v="371" actId="1076"/>
          <ac:picMkLst>
            <pc:docMk/>
            <pc:sldMk cId="246123367" sldId="3867"/>
            <ac:picMk id="2" creationId="{C653C2D3-A553-3AF2-4811-35F97B86846A}"/>
          </ac:picMkLst>
        </pc:picChg>
      </pc:sldChg>
      <pc:sldChg chg="addSp delSp modSp add mod modNotesTx">
        <pc:chgData name="Morshedzadeh, Yeganeh" userId="756361cf-fc9f-4e49-b489-63ce66070f9a" providerId="ADAL" clId="{705E2CC6-2015-413D-8079-0975D4DBB52D}" dt="2023-04-14T05:52:51.959" v="421" actId="20577"/>
        <pc:sldMkLst>
          <pc:docMk/>
          <pc:sldMk cId="2747300031" sldId="3868"/>
        </pc:sldMkLst>
        <pc:spChg chg="mod">
          <ac:chgData name="Morshedzadeh, Yeganeh" userId="756361cf-fc9f-4e49-b489-63ce66070f9a" providerId="ADAL" clId="{705E2CC6-2015-413D-8079-0975D4DBB52D}" dt="2023-04-14T05:52:51.959" v="421" actId="20577"/>
          <ac:spMkLst>
            <pc:docMk/>
            <pc:sldMk cId="2747300031" sldId="3868"/>
            <ac:spMk id="8" creationId="{D27C8C2E-8D2E-62CF-9A9A-0AC62B8CD2B8}"/>
          </ac:spMkLst>
        </pc:spChg>
        <pc:spChg chg="del mod">
          <ac:chgData name="Morshedzadeh, Yeganeh" userId="756361cf-fc9f-4e49-b489-63ce66070f9a" providerId="ADAL" clId="{705E2CC6-2015-413D-8079-0975D4DBB52D}" dt="2023-04-14T05:52:30.268" v="381"/>
          <ac:spMkLst>
            <pc:docMk/>
            <pc:sldMk cId="2747300031" sldId="3868"/>
            <ac:spMk id="12" creationId="{286F0806-5193-8094-888E-51605658D62C}"/>
          </ac:spMkLst>
        </pc:spChg>
        <pc:picChg chg="add mod">
          <ac:chgData name="Morshedzadeh, Yeganeh" userId="756361cf-fc9f-4e49-b489-63ce66070f9a" providerId="ADAL" clId="{705E2CC6-2015-413D-8079-0975D4DBB52D}" dt="2023-04-14T05:52:30.268" v="381"/>
          <ac:picMkLst>
            <pc:docMk/>
            <pc:sldMk cId="2747300031" sldId="3868"/>
            <ac:picMk id="2" creationId="{A18ED65F-67E5-2678-ECF2-8BD8868C1F3A}"/>
          </ac:picMkLst>
        </pc:picChg>
      </pc:sldChg>
      <pc:sldChg chg="addSp delSp modSp add mod modNotesTx">
        <pc:chgData name="Morshedzadeh, Yeganeh" userId="756361cf-fc9f-4e49-b489-63ce66070f9a" providerId="ADAL" clId="{705E2CC6-2015-413D-8079-0975D4DBB52D}" dt="2023-04-14T05:59:19.833" v="545"/>
        <pc:sldMkLst>
          <pc:docMk/>
          <pc:sldMk cId="258770494" sldId="3869"/>
        </pc:sldMkLst>
        <pc:spChg chg="add del mod">
          <ac:chgData name="Morshedzadeh, Yeganeh" userId="756361cf-fc9f-4e49-b489-63ce66070f9a" providerId="ADAL" clId="{705E2CC6-2015-413D-8079-0975D4DBB52D}" dt="2023-04-14T05:58:12.713" v="530"/>
          <ac:spMkLst>
            <pc:docMk/>
            <pc:sldMk cId="258770494" sldId="3869"/>
            <ac:spMk id="5" creationId="{EBBFCA50-B6E1-DA18-EDCF-D2D2BC7C3026}"/>
          </ac:spMkLst>
        </pc:spChg>
        <pc:spChg chg="mod">
          <ac:chgData name="Morshedzadeh, Yeganeh" userId="756361cf-fc9f-4e49-b489-63ce66070f9a" providerId="ADAL" clId="{705E2CC6-2015-413D-8079-0975D4DBB52D}" dt="2023-04-14T05:58:26.223" v="536" actId="26606"/>
          <ac:spMkLst>
            <pc:docMk/>
            <pc:sldMk cId="258770494" sldId="3869"/>
            <ac:spMk id="6" creationId="{0E710FE2-1B2B-9B63-E196-F7A19BB715E7}"/>
          </ac:spMkLst>
        </pc:spChg>
        <pc:spChg chg="mod">
          <ac:chgData name="Morshedzadeh, Yeganeh" userId="756361cf-fc9f-4e49-b489-63ce66070f9a" providerId="ADAL" clId="{705E2CC6-2015-413D-8079-0975D4DBB52D}" dt="2023-04-14T05:58:26.223" v="536" actId="26606"/>
          <ac:spMkLst>
            <pc:docMk/>
            <pc:sldMk cId="258770494" sldId="3869"/>
            <ac:spMk id="7" creationId="{1DE151D7-E2C0-44F6-3B8F-3D43BDD416E4}"/>
          </ac:spMkLst>
        </pc:spChg>
        <pc:spChg chg="mod">
          <ac:chgData name="Morshedzadeh, Yeganeh" userId="756361cf-fc9f-4e49-b489-63ce66070f9a" providerId="ADAL" clId="{705E2CC6-2015-413D-8079-0975D4DBB52D}" dt="2023-04-14T05:58:35.886" v="539" actId="1076"/>
          <ac:spMkLst>
            <pc:docMk/>
            <pc:sldMk cId="258770494" sldId="3869"/>
            <ac:spMk id="8" creationId="{D27C8C2E-8D2E-62CF-9A9A-0AC62B8CD2B8}"/>
          </ac:spMkLst>
        </pc:spChg>
        <pc:spChg chg="del mod">
          <ac:chgData name="Morshedzadeh, Yeganeh" userId="756361cf-fc9f-4e49-b489-63ce66070f9a" providerId="ADAL" clId="{705E2CC6-2015-413D-8079-0975D4DBB52D}" dt="2023-04-14T05:55:59.720" v="499" actId="26606"/>
          <ac:spMkLst>
            <pc:docMk/>
            <pc:sldMk cId="258770494" sldId="3869"/>
            <ac:spMk id="12" creationId="{286F0806-5193-8094-888E-51605658D62C}"/>
          </ac:spMkLst>
        </pc:spChg>
        <pc:spChg chg="add del">
          <ac:chgData name="Morshedzadeh, Yeganeh" userId="756361cf-fc9f-4e49-b489-63ce66070f9a" providerId="ADAL" clId="{705E2CC6-2015-413D-8079-0975D4DBB52D}" dt="2023-04-14T05:58:04.410" v="527" actId="26606"/>
          <ac:spMkLst>
            <pc:docMk/>
            <pc:sldMk cId="258770494" sldId="3869"/>
            <ac:spMk id="17" creationId="{66E48AFA-8884-4F68-A44F-D2C1E8609C5A}"/>
          </ac:spMkLst>
        </pc:spChg>
        <pc:spChg chg="add del">
          <ac:chgData name="Morshedzadeh, Yeganeh" userId="756361cf-fc9f-4e49-b489-63ce66070f9a" providerId="ADAL" clId="{705E2CC6-2015-413D-8079-0975D4DBB52D}" dt="2023-04-14T05:58:04.410" v="527" actId="26606"/>
          <ac:spMkLst>
            <pc:docMk/>
            <pc:sldMk cId="258770494" sldId="3869"/>
            <ac:spMk id="19" creationId="{969D19A6-08CB-498C-93EC-3FFB021FC68A}"/>
          </ac:spMkLst>
        </pc:spChg>
        <pc:spChg chg="add del">
          <ac:chgData name="Morshedzadeh, Yeganeh" userId="756361cf-fc9f-4e49-b489-63ce66070f9a" providerId="ADAL" clId="{705E2CC6-2015-413D-8079-0975D4DBB52D}" dt="2023-04-14T05:57:58.120" v="516" actId="26606"/>
          <ac:spMkLst>
            <pc:docMk/>
            <pc:sldMk cId="258770494" sldId="3869"/>
            <ac:spMk id="26" creationId="{4AC6B390-BC59-4F1D-A0EE-D71A92F0A0B2}"/>
          </ac:spMkLst>
        </pc:spChg>
        <pc:spChg chg="add del">
          <ac:chgData name="Morshedzadeh, Yeganeh" userId="756361cf-fc9f-4e49-b489-63ce66070f9a" providerId="ADAL" clId="{705E2CC6-2015-413D-8079-0975D4DBB52D}" dt="2023-04-14T05:57:58.120" v="516" actId="26606"/>
          <ac:spMkLst>
            <pc:docMk/>
            <pc:sldMk cId="258770494" sldId="3869"/>
            <ac:spMk id="28" creationId="{B6C60D79-16F1-4C4B-B7E3-7634E7069CDE}"/>
          </ac:spMkLst>
        </pc:spChg>
        <pc:spChg chg="add del">
          <ac:chgData name="Morshedzadeh, Yeganeh" userId="756361cf-fc9f-4e49-b489-63ce66070f9a" providerId="ADAL" clId="{705E2CC6-2015-413D-8079-0975D4DBB52D}" dt="2023-04-14T05:57:58.120" v="516" actId="26606"/>
          <ac:spMkLst>
            <pc:docMk/>
            <pc:sldMk cId="258770494" sldId="3869"/>
            <ac:spMk id="30" creationId="{426B127E-6498-4C77-9C9D-4553A5113B80}"/>
          </ac:spMkLst>
        </pc:spChg>
        <pc:spChg chg="add del">
          <ac:chgData name="Morshedzadeh, Yeganeh" userId="756361cf-fc9f-4e49-b489-63ce66070f9a" providerId="ADAL" clId="{705E2CC6-2015-413D-8079-0975D4DBB52D}" dt="2023-04-14T05:57:59.889" v="518" actId="26606"/>
          <ac:spMkLst>
            <pc:docMk/>
            <pc:sldMk cId="258770494" sldId="3869"/>
            <ac:spMk id="32" creationId="{2EB492CD-616E-47F8-933B-5E2D952A0593}"/>
          </ac:spMkLst>
        </pc:spChg>
        <pc:spChg chg="add del">
          <ac:chgData name="Morshedzadeh, Yeganeh" userId="756361cf-fc9f-4e49-b489-63ce66070f9a" providerId="ADAL" clId="{705E2CC6-2015-413D-8079-0975D4DBB52D}" dt="2023-04-14T05:57:59.889" v="518" actId="26606"/>
          <ac:spMkLst>
            <pc:docMk/>
            <pc:sldMk cId="258770494" sldId="3869"/>
            <ac:spMk id="33" creationId="{59383CF9-23B5-4335-9B21-1791C4CF1C75}"/>
          </ac:spMkLst>
        </pc:spChg>
        <pc:spChg chg="add del">
          <ac:chgData name="Morshedzadeh, Yeganeh" userId="756361cf-fc9f-4e49-b489-63ce66070f9a" providerId="ADAL" clId="{705E2CC6-2015-413D-8079-0975D4DBB52D}" dt="2023-04-14T05:57:59.889" v="518" actId="26606"/>
          <ac:spMkLst>
            <pc:docMk/>
            <pc:sldMk cId="258770494" sldId="3869"/>
            <ac:spMk id="34" creationId="{0007FE00-9498-4706-B255-6437B0252C02}"/>
          </ac:spMkLst>
        </pc:spChg>
        <pc:spChg chg="add del">
          <ac:chgData name="Morshedzadeh, Yeganeh" userId="756361cf-fc9f-4e49-b489-63ce66070f9a" providerId="ADAL" clId="{705E2CC6-2015-413D-8079-0975D4DBB52D}" dt="2023-04-14T05:58:00.879" v="520" actId="26606"/>
          <ac:spMkLst>
            <pc:docMk/>
            <pc:sldMk cId="258770494" sldId="3869"/>
            <ac:spMk id="36" creationId="{4AC6B390-BC59-4F1D-A0EE-D71A92F0A0B2}"/>
          </ac:spMkLst>
        </pc:spChg>
        <pc:spChg chg="add del">
          <ac:chgData name="Morshedzadeh, Yeganeh" userId="756361cf-fc9f-4e49-b489-63ce66070f9a" providerId="ADAL" clId="{705E2CC6-2015-413D-8079-0975D4DBB52D}" dt="2023-04-14T05:58:00.879" v="520" actId="26606"/>
          <ac:spMkLst>
            <pc:docMk/>
            <pc:sldMk cId="258770494" sldId="3869"/>
            <ac:spMk id="37" creationId="{B6C60D79-16F1-4C4B-B7E3-7634E7069CDE}"/>
          </ac:spMkLst>
        </pc:spChg>
        <pc:spChg chg="add del">
          <ac:chgData name="Morshedzadeh, Yeganeh" userId="756361cf-fc9f-4e49-b489-63ce66070f9a" providerId="ADAL" clId="{705E2CC6-2015-413D-8079-0975D4DBB52D}" dt="2023-04-14T05:58:00.879" v="520" actId="26606"/>
          <ac:spMkLst>
            <pc:docMk/>
            <pc:sldMk cId="258770494" sldId="3869"/>
            <ac:spMk id="38" creationId="{426B127E-6498-4C77-9C9D-4553A5113B80}"/>
          </ac:spMkLst>
        </pc:spChg>
        <pc:spChg chg="add del">
          <ac:chgData name="Morshedzadeh, Yeganeh" userId="756361cf-fc9f-4e49-b489-63ce66070f9a" providerId="ADAL" clId="{705E2CC6-2015-413D-8079-0975D4DBB52D}" dt="2023-04-14T05:58:01.757" v="522" actId="26606"/>
          <ac:spMkLst>
            <pc:docMk/>
            <pc:sldMk cId="258770494" sldId="3869"/>
            <ac:spMk id="40" creationId="{4AC6B390-BC59-4F1D-A0EE-D71A92F0A0B2}"/>
          </ac:spMkLst>
        </pc:spChg>
        <pc:spChg chg="add del">
          <ac:chgData name="Morshedzadeh, Yeganeh" userId="756361cf-fc9f-4e49-b489-63ce66070f9a" providerId="ADAL" clId="{705E2CC6-2015-413D-8079-0975D4DBB52D}" dt="2023-04-14T05:58:01.757" v="522" actId="26606"/>
          <ac:spMkLst>
            <pc:docMk/>
            <pc:sldMk cId="258770494" sldId="3869"/>
            <ac:spMk id="41" creationId="{B6C60D79-16F1-4C4B-B7E3-7634E7069CDE}"/>
          </ac:spMkLst>
        </pc:spChg>
        <pc:spChg chg="add del">
          <ac:chgData name="Morshedzadeh, Yeganeh" userId="756361cf-fc9f-4e49-b489-63ce66070f9a" providerId="ADAL" clId="{705E2CC6-2015-413D-8079-0975D4DBB52D}" dt="2023-04-14T05:58:01.757" v="522" actId="26606"/>
          <ac:spMkLst>
            <pc:docMk/>
            <pc:sldMk cId="258770494" sldId="3869"/>
            <ac:spMk id="42" creationId="{426B127E-6498-4C77-9C9D-4553A5113B80}"/>
          </ac:spMkLst>
        </pc:spChg>
        <pc:spChg chg="add del">
          <ac:chgData name="Morshedzadeh, Yeganeh" userId="756361cf-fc9f-4e49-b489-63ce66070f9a" providerId="ADAL" clId="{705E2CC6-2015-413D-8079-0975D4DBB52D}" dt="2023-04-14T05:58:03.581" v="524" actId="26606"/>
          <ac:spMkLst>
            <pc:docMk/>
            <pc:sldMk cId="258770494" sldId="3869"/>
            <ac:spMk id="44" creationId="{2EB492CD-616E-47F8-933B-5E2D952A0593}"/>
          </ac:spMkLst>
        </pc:spChg>
        <pc:spChg chg="add del">
          <ac:chgData name="Morshedzadeh, Yeganeh" userId="756361cf-fc9f-4e49-b489-63ce66070f9a" providerId="ADAL" clId="{705E2CC6-2015-413D-8079-0975D4DBB52D}" dt="2023-04-14T05:58:03.581" v="524" actId="26606"/>
          <ac:spMkLst>
            <pc:docMk/>
            <pc:sldMk cId="258770494" sldId="3869"/>
            <ac:spMk id="45" creationId="{59383CF9-23B5-4335-9B21-1791C4CF1C75}"/>
          </ac:spMkLst>
        </pc:spChg>
        <pc:spChg chg="add del">
          <ac:chgData name="Morshedzadeh, Yeganeh" userId="756361cf-fc9f-4e49-b489-63ce66070f9a" providerId="ADAL" clId="{705E2CC6-2015-413D-8079-0975D4DBB52D}" dt="2023-04-14T05:58:03.581" v="524" actId="26606"/>
          <ac:spMkLst>
            <pc:docMk/>
            <pc:sldMk cId="258770494" sldId="3869"/>
            <ac:spMk id="46" creationId="{0007FE00-9498-4706-B255-6437B0252C02}"/>
          </ac:spMkLst>
        </pc:spChg>
        <pc:spChg chg="add del">
          <ac:chgData name="Morshedzadeh, Yeganeh" userId="756361cf-fc9f-4e49-b489-63ce66070f9a" providerId="ADAL" clId="{705E2CC6-2015-413D-8079-0975D4DBB52D}" dt="2023-04-14T05:58:04.382" v="526" actId="26606"/>
          <ac:spMkLst>
            <pc:docMk/>
            <pc:sldMk cId="258770494" sldId="3869"/>
            <ac:spMk id="48" creationId="{2EB492CD-616E-47F8-933B-5E2D952A0593}"/>
          </ac:spMkLst>
        </pc:spChg>
        <pc:spChg chg="add del">
          <ac:chgData name="Morshedzadeh, Yeganeh" userId="756361cf-fc9f-4e49-b489-63ce66070f9a" providerId="ADAL" clId="{705E2CC6-2015-413D-8079-0975D4DBB52D}" dt="2023-04-14T05:58:04.382" v="526" actId="26606"/>
          <ac:spMkLst>
            <pc:docMk/>
            <pc:sldMk cId="258770494" sldId="3869"/>
            <ac:spMk id="49" creationId="{59383CF9-23B5-4335-9B21-1791C4CF1C75}"/>
          </ac:spMkLst>
        </pc:spChg>
        <pc:spChg chg="add del">
          <ac:chgData name="Morshedzadeh, Yeganeh" userId="756361cf-fc9f-4e49-b489-63ce66070f9a" providerId="ADAL" clId="{705E2CC6-2015-413D-8079-0975D4DBB52D}" dt="2023-04-14T05:58:04.382" v="526" actId="26606"/>
          <ac:spMkLst>
            <pc:docMk/>
            <pc:sldMk cId="258770494" sldId="3869"/>
            <ac:spMk id="50" creationId="{0007FE00-9498-4706-B255-6437B0252C02}"/>
          </ac:spMkLst>
        </pc:spChg>
        <pc:spChg chg="add del">
          <ac:chgData name="Morshedzadeh, Yeganeh" userId="756361cf-fc9f-4e49-b489-63ce66070f9a" providerId="ADAL" clId="{705E2CC6-2015-413D-8079-0975D4DBB52D}" dt="2023-04-14T05:58:26.223" v="536" actId="26606"/>
          <ac:spMkLst>
            <pc:docMk/>
            <pc:sldMk cId="258770494" sldId="3869"/>
            <ac:spMk id="52" creationId="{2EB492CD-616E-47F8-933B-5E2D952A0593}"/>
          </ac:spMkLst>
        </pc:spChg>
        <pc:spChg chg="add del">
          <ac:chgData name="Morshedzadeh, Yeganeh" userId="756361cf-fc9f-4e49-b489-63ce66070f9a" providerId="ADAL" clId="{705E2CC6-2015-413D-8079-0975D4DBB52D}" dt="2023-04-14T05:58:26.223" v="536" actId="26606"/>
          <ac:spMkLst>
            <pc:docMk/>
            <pc:sldMk cId="258770494" sldId="3869"/>
            <ac:spMk id="53" creationId="{59383CF9-23B5-4335-9B21-1791C4CF1C75}"/>
          </ac:spMkLst>
        </pc:spChg>
        <pc:spChg chg="add del">
          <ac:chgData name="Morshedzadeh, Yeganeh" userId="756361cf-fc9f-4e49-b489-63ce66070f9a" providerId="ADAL" clId="{705E2CC6-2015-413D-8079-0975D4DBB52D}" dt="2023-04-14T05:58:26.223" v="536" actId="26606"/>
          <ac:spMkLst>
            <pc:docMk/>
            <pc:sldMk cId="258770494" sldId="3869"/>
            <ac:spMk id="54" creationId="{0007FE00-9498-4706-B255-6437B0252C02}"/>
          </ac:spMkLst>
        </pc:spChg>
        <pc:spChg chg="add del">
          <ac:chgData name="Morshedzadeh, Yeganeh" userId="756361cf-fc9f-4e49-b489-63ce66070f9a" providerId="ADAL" clId="{705E2CC6-2015-413D-8079-0975D4DBB52D}" dt="2023-04-14T05:58:20.138" v="532" actId="26606"/>
          <ac:spMkLst>
            <pc:docMk/>
            <pc:sldMk cId="258770494" sldId="3869"/>
            <ac:spMk id="59" creationId="{8A7BA06D-B3FF-4E91-8639-B4569AE3AA23}"/>
          </ac:spMkLst>
        </pc:spChg>
        <pc:spChg chg="add del">
          <ac:chgData name="Morshedzadeh, Yeganeh" userId="756361cf-fc9f-4e49-b489-63ce66070f9a" providerId="ADAL" clId="{705E2CC6-2015-413D-8079-0975D4DBB52D}" dt="2023-04-14T05:58:20.138" v="532" actId="26606"/>
          <ac:spMkLst>
            <pc:docMk/>
            <pc:sldMk cId="258770494" sldId="3869"/>
            <ac:spMk id="61" creationId="{2B30C86D-5A07-48BC-9C9D-6F9A2DB1E9E1}"/>
          </ac:spMkLst>
        </pc:spChg>
        <pc:spChg chg="add del">
          <ac:chgData name="Morshedzadeh, Yeganeh" userId="756361cf-fc9f-4e49-b489-63ce66070f9a" providerId="ADAL" clId="{705E2CC6-2015-413D-8079-0975D4DBB52D}" dt="2023-04-14T05:58:20.138" v="532" actId="26606"/>
          <ac:spMkLst>
            <pc:docMk/>
            <pc:sldMk cId="258770494" sldId="3869"/>
            <ac:spMk id="63" creationId="{407C9FC5-0C1E-42A8-97E6-F940775A0575}"/>
          </ac:spMkLst>
        </pc:spChg>
        <pc:spChg chg="add del">
          <ac:chgData name="Morshedzadeh, Yeganeh" userId="756361cf-fc9f-4e49-b489-63ce66070f9a" providerId="ADAL" clId="{705E2CC6-2015-413D-8079-0975D4DBB52D}" dt="2023-04-14T05:58:20.138" v="532" actId="26606"/>
          <ac:spMkLst>
            <pc:docMk/>
            <pc:sldMk cId="258770494" sldId="3869"/>
            <ac:spMk id="65" creationId="{9EE371B4-A1D9-4EFE-8FE1-000495831EFA}"/>
          </ac:spMkLst>
        </pc:spChg>
        <pc:spChg chg="add del">
          <ac:chgData name="Morshedzadeh, Yeganeh" userId="756361cf-fc9f-4e49-b489-63ce66070f9a" providerId="ADAL" clId="{705E2CC6-2015-413D-8079-0975D4DBB52D}" dt="2023-04-14T05:58:20.138" v="532" actId="26606"/>
          <ac:spMkLst>
            <pc:docMk/>
            <pc:sldMk cId="258770494" sldId="3869"/>
            <ac:spMk id="67" creationId="{2E19C174-9C7C-461E-970B-432019901562}"/>
          </ac:spMkLst>
        </pc:spChg>
        <pc:spChg chg="add del">
          <ac:chgData name="Morshedzadeh, Yeganeh" userId="756361cf-fc9f-4e49-b489-63ce66070f9a" providerId="ADAL" clId="{705E2CC6-2015-413D-8079-0975D4DBB52D}" dt="2023-04-14T05:58:26.223" v="536" actId="26606"/>
          <ac:spMkLst>
            <pc:docMk/>
            <pc:sldMk cId="258770494" sldId="3869"/>
            <ac:spMk id="69" creationId="{8A7BA06D-B3FF-4E91-8639-B4569AE3AA23}"/>
          </ac:spMkLst>
        </pc:spChg>
        <pc:spChg chg="add del">
          <ac:chgData name="Morshedzadeh, Yeganeh" userId="756361cf-fc9f-4e49-b489-63ce66070f9a" providerId="ADAL" clId="{705E2CC6-2015-413D-8079-0975D4DBB52D}" dt="2023-04-14T05:58:26.223" v="536" actId="26606"/>
          <ac:spMkLst>
            <pc:docMk/>
            <pc:sldMk cId="258770494" sldId="3869"/>
            <ac:spMk id="70" creationId="{2B30C86D-5A07-48BC-9C9D-6F9A2DB1E9E1}"/>
          </ac:spMkLst>
        </pc:spChg>
        <pc:spChg chg="add del">
          <ac:chgData name="Morshedzadeh, Yeganeh" userId="756361cf-fc9f-4e49-b489-63ce66070f9a" providerId="ADAL" clId="{705E2CC6-2015-413D-8079-0975D4DBB52D}" dt="2023-04-14T05:58:26.223" v="536" actId="26606"/>
          <ac:spMkLst>
            <pc:docMk/>
            <pc:sldMk cId="258770494" sldId="3869"/>
            <ac:spMk id="71" creationId="{D0461F72-A27E-48C5-A99A-B5EEDA7456F9}"/>
          </ac:spMkLst>
        </pc:spChg>
        <pc:spChg chg="add del">
          <ac:chgData name="Morshedzadeh, Yeganeh" userId="756361cf-fc9f-4e49-b489-63ce66070f9a" providerId="ADAL" clId="{705E2CC6-2015-413D-8079-0975D4DBB52D}" dt="2023-04-14T05:58:26.223" v="536" actId="26606"/>
          <ac:spMkLst>
            <pc:docMk/>
            <pc:sldMk cId="258770494" sldId="3869"/>
            <ac:spMk id="72" creationId="{DF382E8D-312B-4792-A211-0BDE37F6F5F7}"/>
          </ac:spMkLst>
        </pc:spChg>
        <pc:spChg chg="add del">
          <ac:chgData name="Morshedzadeh, Yeganeh" userId="756361cf-fc9f-4e49-b489-63ce66070f9a" providerId="ADAL" clId="{705E2CC6-2015-413D-8079-0975D4DBB52D}" dt="2023-04-14T05:58:26.223" v="536" actId="26606"/>
          <ac:spMkLst>
            <pc:docMk/>
            <pc:sldMk cId="258770494" sldId="3869"/>
            <ac:spMk id="73" creationId="{036F9B07-02BE-4BD5-BA9D-E91B8A456BEA}"/>
          </ac:spMkLst>
        </pc:spChg>
        <pc:graphicFrameChg chg="add del mod ord modGraphic">
          <ac:chgData name="Morshedzadeh, Yeganeh" userId="756361cf-fc9f-4e49-b489-63ce66070f9a" providerId="ADAL" clId="{705E2CC6-2015-413D-8079-0975D4DBB52D}" dt="2023-04-14T05:58:08.605" v="528" actId="478"/>
          <ac:graphicFrameMkLst>
            <pc:docMk/>
            <pc:sldMk cId="258770494" sldId="3869"/>
            <ac:graphicFrameMk id="21" creationId="{93D69CE1-5F2F-DEE7-466B-3BB5C17A3105}"/>
          </ac:graphicFrameMkLst>
        </pc:graphicFrameChg>
        <pc:picChg chg="del">
          <ac:chgData name="Morshedzadeh, Yeganeh" userId="756361cf-fc9f-4e49-b489-63ce66070f9a" providerId="ADAL" clId="{705E2CC6-2015-413D-8079-0975D4DBB52D}" dt="2023-04-14T05:55:16.943" v="441" actId="478"/>
          <ac:picMkLst>
            <pc:docMk/>
            <pc:sldMk cId="258770494" sldId="3869"/>
            <ac:picMk id="2" creationId="{C653C2D3-A553-3AF2-4811-35F97B86846A}"/>
          </ac:picMkLst>
        </pc:picChg>
        <pc:picChg chg="add del mod ord">
          <ac:chgData name="Morshedzadeh, Yeganeh" userId="756361cf-fc9f-4e49-b489-63ce66070f9a" providerId="ADAL" clId="{705E2CC6-2015-413D-8079-0975D4DBB52D}" dt="2023-04-14T05:58:11.900" v="529" actId="21"/>
          <ac:picMkLst>
            <pc:docMk/>
            <pc:sldMk cId="258770494" sldId="3869"/>
            <ac:picMk id="3" creationId="{3C9C436F-02BC-DB7C-F7AA-2A490B79E848}"/>
          </ac:picMkLst>
        </pc:picChg>
        <pc:picChg chg="add mod ord">
          <ac:chgData name="Morshedzadeh, Yeganeh" userId="756361cf-fc9f-4e49-b489-63ce66070f9a" providerId="ADAL" clId="{705E2CC6-2015-413D-8079-0975D4DBB52D}" dt="2023-04-14T05:58:40.836" v="541" actId="1076"/>
          <ac:picMkLst>
            <pc:docMk/>
            <pc:sldMk cId="258770494" sldId="3869"/>
            <ac:picMk id="9" creationId="{50D7B804-5296-D0B2-299A-88A14130717C}"/>
          </ac:picMkLst>
        </pc:picChg>
      </pc:sldChg>
      <pc:sldChg chg="addSp delSp modSp add mod modNotesTx">
        <pc:chgData name="Morshedzadeh, Yeganeh" userId="756361cf-fc9f-4e49-b489-63ce66070f9a" providerId="ADAL" clId="{705E2CC6-2015-413D-8079-0975D4DBB52D}" dt="2023-04-14T06:01:51.288" v="601" actId="6549"/>
        <pc:sldMkLst>
          <pc:docMk/>
          <pc:sldMk cId="2591507738" sldId="3870"/>
        </pc:sldMkLst>
        <pc:spChg chg="add del mod">
          <ac:chgData name="Morshedzadeh, Yeganeh" userId="756361cf-fc9f-4e49-b489-63ce66070f9a" providerId="ADAL" clId="{705E2CC6-2015-413D-8079-0975D4DBB52D}" dt="2023-04-14T06:01:08.432" v="582" actId="1076"/>
          <ac:spMkLst>
            <pc:docMk/>
            <pc:sldMk cId="2591507738" sldId="3870"/>
            <ac:spMk id="3" creationId="{79387AD8-7534-9C0C-D982-95E78AE27293}"/>
          </ac:spMkLst>
        </pc:spChg>
        <pc:spChg chg="mod">
          <ac:chgData name="Morshedzadeh, Yeganeh" userId="756361cf-fc9f-4e49-b489-63ce66070f9a" providerId="ADAL" clId="{705E2CC6-2015-413D-8079-0975D4DBB52D}" dt="2023-04-14T06:01:45.910" v="600" actId="20577"/>
          <ac:spMkLst>
            <pc:docMk/>
            <pc:sldMk cId="2591507738" sldId="3870"/>
            <ac:spMk id="8" creationId="{D27C8C2E-8D2E-62CF-9A9A-0AC62B8CD2B8}"/>
          </ac:spMkLst>
        </pc:spChg>
        <pc:graphicFrameChg chg="add del">
          <ac:chgData name="Morshedzadeh, Yeganeh" userId="756361cf-fc9f-4e49-b489-63ce66070f9a" providerId="ADAL" clId="{705E2CC6-2015-413D-8079-0975D4DBB52D}" dt="2023-04-14T06:00:52.708" v="571" actId="26606"/>
          <ac:graphicFrameMkLst>
            <pc:docMk/>
            <pc:sldMk cId="2591507738" sldId="3870"/>
            <ac:graphicFrameMk id="56" creationId="{98CDFAF8-1C11-A7D1-3FF9-C0F4D29D2D45}"/>
          </ac:graphicFrameMkLst>
        </pc:graphicFrameChg>
        <pc:graphicFrameChg chg="add del">
          <ac:chgData name="Morshedzadeh, Yeganeh" userId="756361cf-fc9f-4e49-b489-63ce66070f9a" providerId="ADAL" clId="{705E2CC6-2015-413D-8079-0975D4DBB52D}" dt="2023-04-14T06:00:56.007" v="573" actId="26606"/>
          <ac:graphicFrameMkLst>
            <pc:docMk/>
            <pc:sldMk cId="2591507738" sldId="3870"/>
            <ac:graphicFrameMk id="58" creationId="{D238C43C-4861-9F10-87B8-1B650F72F3A8}"/>
          </ac:graphicFrameMkLst>
        </pc:graphicFrameChg>
        <pc:graphicFrameChg chg="add del">
          <ac:chgData name="Morshedzadeh, Yeganeh" userId="756361cf-fc9f-4e49-b489-63ce66070f9a" providerId="ADAL" clId="{705E2CC6-2015-413D-8079-0975D4DBB52D}" dt="2023-04-14T06:00:56.468" v="575" actId="26606"/>
          <ac:graphicFrameMkLst>
            <pc:docMk/>
            <pc:sldMk cId="2591507738" sldId="3870"/>
            <ac:graphicFrameMk id="60" creationId="{98CDFAF8-1C11-A7D1-3FF9-C0F4D29D2D45}"/>
          </ac:graphicFrameMkLst>
        </pc:graphicFrameChg>
        <pc:graphicFrameChg chg="add del">
          <ac:chgData name="Morshedzadeh, Yeganeh" userId="756361cf-fc9f-4e49-b489-63ce66070f9a" providerId="ADAL" clId="{705E2CC6-2015-413D-8079-0975D4DBB52D}" dt="2023-04-14T06:00:58.582" v="577" actId="26606"/>
          <ac:graphicFrameMkLst>
            <pc:docMk/>
            <pc:sldMk cId="2591507738" sldId="3870"/>
            <ac:graphicFrameMk id="62" creationId="{D2F59F73-3AE4-C47E-30F9-7AB047E42BDA}"/>
          </ac:graphicFrameMkLst>
        </pc:graphicFrameChg>
        <pc:graphicFrameChg chg="add del">
          <ac:chgData name="Morshedzadeh, Yeganeh" userId="756361cf-fc9f-4e49-b489-63ce66070f9a" providerId="ADAL" clId="{705E2CC6-2015-413D-8079-0975D4DBB52D}" dt="2023-04-14T06:00:59.592" v="579" actId="26606"/>
          <ac:graphicFrameMkLst>
            <pc:docMk/>
            <pc:sldMk cId="2591507738" sldId="3870"/>
            <ac:graphicFrameMk id="64" creationId="{29961326-66F3-A2A7-401D-2B49F7AED740}"/>
          </ac:graphicFrameMkLst>
        </pc:graphicFrameChg>
        <pc:picChg chg="add mod">
          <ac:chgData name="Morshedzadeh, Yeganeh" userId="756361cf-fc9f-4e49-b489-63ce66070f9a" providerId="ADAL" clId="{705E2CC6-2015-413D-8079-0975D4DBB52D}" dt="2023-04-14T06:01:26.561" v="586" actId="1076"/>
          <ac:picMkLst>
            <pc:docMk/>
            <pc:sldMk cId="2591507738" sldId="3870"/>
            <ac:picMk id="4" creationId="{732DF8B9-4F45-18A7-9E10-DDC39B4A3A4D}"/>
          </ac:picMkLst>
        </pc:picChg>
        <pc:picChg chg="add mod">
          <ac:chgData name="Morshedzadeh, Yeganeh" userId="756361cf-fc9f-4e49-b489-63ce66070f9a" providerId="ADAL" clId="{705E2CC6-2015-413D-8079-0975D4DBB52D}" dt="2023-04-14T06:01:17.134" v="583" actId="1076"/>
          <ac:picMkLst>
            <pc:docMk/>
            <pc:sldMk cId="2591507738" sldId="3870"/>
            <ac:picMk id="5" creationId="{FC77A1E7-E3AF-5C48-8ABB-3B1C683C0F7E}"/>
          </ac:picMkLst>
        </pc:picChg>
        <pc:picChg chg="del">
          <ac:chgData name="Morshedzadeh, Yeganeh" userId="756361cf-fc9f-4e49-b489-63ce66070f9a" providerId="ADAL" clId="{705E2CC6-2015-413D-8079-0975D4DBB52D}" dt="2023-04-14T05:59:49.794" v="547" actId="478"/>
          <ac:picMkLst>
            <pc:docMk/>
            <pc:sldMk cId="2591507738" sldId="3870"/>
            <ac:picMk id="9" creationId="{50D7B804-5296-D0B2-299A-88A14130717C}"/>
          </ac:picMkLst>
        </pc:picChg>
        <pc:picChg chg="add mod">
          <ac:chgData name="Morshedzadeh, Yeganeh" userId="756361cf-fc9f-4e49-b489-63ce66070f9a" providerId="ADAL" clId="{705E2CC6-2015-413D-8079-0975D4DBB52D}" dt="2023-04-14T06:01:22.399" v="584" actId="1076"/>
          <ac:picMkLst>
            <pc:docMk/>
            <pc:sldMk cId="2591507738" sldId="3870"/>
            <ac:picMk id="10" creationId="{93F2BB35-77A7-A4E2-1099-855016202C2B}"/>
          </ac:picMkLst>
        </pc:picChg>
        <pc:picChg chg="add mod">
          <ac:chgData name="Morshedzadeh, Yeganeh" userId="756361cf-fc9f-4e49-b489-63ce66070f9a" providerId="ADAL" clId="{705E2CC6-2015-413D-8079-0975D4DBB52D}" dt="2023-04-14T06:01:25.001" v="585" actId="1076"/>
          <ac:picMkLst>
            <pc:docMk/>
            <pc:sldMk cId="2591507738" sldId="3870"/>
            <ac:picMk id="11" creationId="{D55FD81E-3574-7D3A-C978-96718D16DB32}"/>
          </ac:picMkLst>
        </pc:picChg>
      </pc:sldChg>
      <pc:sldChg chg="modSp add del mod">
        <pc:chgData name="Morshedzadeh, Yeganeh" userId="756361cf-fc9f-4e49-b489-63ce66070f9a" providerId="ADAL" clId="{705E2CC6-2015-413D-8079-0975D4DBB52D}" dt="2023-04-14T06:02:57.830" v="610" actId="47"/>
        <pc:sldMkLst>
          <pc:docMk/>
          <pc:sldMk cId="539377350" sldId="3871"/>
        </pc:sldMkLst>
        <pc:spChg chg="mod">
          <ac:chgData name="Morshedzadeh, Yeganeh" userId="756361cf-fc9f-4e49-b489-63ce66070f9a" providerId="ADAL" clId="{705E2CC6-2015-413D-8079-0975D4DBB52D}" dt="2023-04-14T06:02:52.463" v="608" actId="20577"/>
          <ac:spMkLst>
            <pc:docMk/>
            <pc:sldMk cId="539377350" sldId="3871"/>
            <ac:spMk id="3" creationId="{79387AD8-7534-9C0C-D982-95E78AE27293}"/>
          </ac:spMkLst>
        </pc:spChg>
      </pc:sldChg>
      <pc:sldChg chg="modSp new mod">
        <pc:chgData name="Morshedzadeh, Yeganeh" userId="756361cf-fc9f-4e49-b489-63ce66070f9a" providerId="ADAL" clId="{705E2CC6-2015-413D-8079-0975D4DBB52D}" dt="2023-04-14T06:07:41.856" v="794" actId="20577"/>
        <pc:sldMkLst>
          <pc:docMk/>
          <pc:sldMk cId="230643862" sldId="3872"/>
        </pc:sldMkLst>
        <pc:spChg chg="mod">
          <ac:chgData name="Morshedzadeh, Yeganeh" userId="756361cf-fc9f-4e49-b489-63ce66070f9a" providerId="ADAL" clId="{705E2CC6-2015-413D-8079-0975D4DBB52D}" dt="2023-04-14T06:07:41.856" v="794" actId="20577"/>
          <ac:spMkLst>
            <pc:docMk/>
            <pc:sldMk cId="230643862" sldId="3872"/>
            <ac:spMk id="2" creationId="{A24409B0-8297-43E7-1566-7367D616FDB9}"/>
          </ac:spMkLst>
        </pc:spChg>
        <pc:spChg chg="mod">
          <ac:chgData name="Morshedzadeh, Yeganeh" userId="756361cf-fc9f-4e49-b489-63ce66070f9a" providerId="ADAL" clId="{705E2CC6-2015-413D-8079-0975D4DBB52D}" dt="2023-04-14T06:04:23.148" v="668" actId="12"/>
          <ac:spMkLst>
            <pc:docMk/>
            <pc:sldMk cId="230643862" sldId="3872"/>
            <ac:spMk id="3" creationId="{9422C041-627F-3E7A-7C0A-0A6FBBB9C32F}"/>
          </ac:spMkLst>
        </pc:spChg>
      </pc:sldChg>
      <pc:sldChg chg="addSp delSp modSp new mod">
        <pc:chgData name="Morshedzadeh, Yeganeh" userId="756361cf-fc9f-4e49-b489-63ce66070f9a" providerId="ADAL" clId="{705E2CC6-2015-413D-8079-0975D4DBB52D}" dt="2023-04-14T06:13:00.877" v="853" actId="20577"/>
        <pc:sldMkLst>
          <pc:docMk/>
          <pc:sldMk cId="589853230" sldId="3873"/>
        </pc:sldMkLst>
        <pc:spChg chg="mod">
          <ac:chgData name="Morshedzadeh, Yeganeh" userId="756361cf-fc9f-4e49-b489-63ce66070f9a" providerId="ADAL" clId="{705E2CC6-2015-413D-8079-0975D4DBB52D}" dt="2023-04-14T06:13:00.877" v="853" actId="20577"/>
          <ac:spMkLst>
            <pc:docMk/>
            <pc:sldMk cId="589853230" sldId="3873"/>
            <ac:spMk id="2" creationId="{866C952D-E5B1-ED27-C505-CFAD41B617CA}"/>
          </ac:spMkLst>
        </pc:spChg>
        <pc:spChg chg="mod">
          <ac:chgData name="Morshedzadeh, Yeganeh" userId="756361cf-fc9f-4e49-b489-63ce66070f9a" providerId="ADAL" clId="{705E2CC6-2015-413D-8079-0975D4DBB52D}" dt="2023-04-14T06:06:25.168" v="773" actId="1076"/>
          <ac:spMkLst>
            <pc:docMk/>
            <pc:sldMk cId="589853230" sldId="3873"/>
            <ac:spMk id="3" creationId="{840622BE-8ADA-00EB-98DC-E572693F86F5}"/>
          </ac:spMkLst>
        </pc:spChg>
        <pc:spChg chg="add del mod">
          <ac:chgData name="Morshedzadeh, Yeganeh" userId="756361cf-fc9f-4e49-b489-63ce66070f9a" providerId="ADAL" clId="{705E2CC6-2015-413D-8079-0975D4DBB52D}" dt="2023-04-14T06:04:47.848" v="676"/>
          <ac:spMkLst>
            <pc:docMk/>
            <pc:sldMk cId="589853230" sldId="3873"/>
            <ac:spMk id="6" creationId="{7E319AAB-A5B5-019A-62C6-08EDCB3D1D1D}"/>
          </ac:spMkLst>
        </pc:spChg>
        <pc:spChg chg="add del mod">
          <ac:chgData name="Morshedzadeh, Yeganeh" userId="756361cf-fc9f-4e49-b489-63ce66070f9a" providerId="ADAL" clId="{705E2CC6-2015-413D-8079-0975D4DBB52D}" dt="2023-04-14T06:04:47.848" v="676"/>
          <ac:spMkLst>
            <pc:docMk/>
            <pc:sldMk cId="589853230" sldId="3873"/>
            <ac:spMk id="7" creationId="{1CC0A3AC-00AF-FBD3-1E22-5BDAC1048F7F}"/>
          </ac:spMkLst>
        </pc:spChg>
        <pc:spChg chg="add del mod">
          <ac:chgData name="Morshedzadeh, Yeganeh" userId="756361cf-fc9f-4e49-b489-63ce66070f9a" providerId="ADAL" clId="{705E2CC6-2015-413D-8079-0975D4DBB52D}" dt="2023-04-14T06:04:47.848" v="676"/>
          <ac:spMkLst>
            <pc:docMk/>
            <pc:sldMk cId="589853230" sldId="3873"/>
            <ac:spMk id="8" creationId="{107FEDF2-C45B-DF49-9397-6548F1E803F7}"/>
          </ac:spMkLst>
        </pc:spChg>
        <pc:picChg chg="add del mod">
          <ac:chgData name="Morshedzadeh, Yeganeh" userId="756361cf-fc9f-4e49-b489-63ce66070f9a" providerId="ADAL" clId="{705E2CC6-2015-413D-8079-0975D4DBB52D}" dt="2023-04-14T06:04:47.848" v="676"/>
          <ac:picMkLst>
            <pc:docMk/>
            <pc:sldMk cId="589853230" sldId="3873"/>
            <ac:picMk id="9" creationId="{38B1268E-51E9-653E-7918-1BE3F0D455E6}"/>
          </ac:picMkLst>
        </pc:picChg>
        <pc:picChg chg="add del mod">
          <ac:chgData name="Morshedzadeh, Yeganeh" userId="756361cf-fc9f-4e49-b489-63ce66070f9a" providerId="ADAL" clId="{705E2CC6-2015-413D-8079-0975D4DBB52D}" dt="2023-04-14T06:04:47.848" v="676"/>
          <ac:picMkLst>
            <pc:docMk/>
            <pc:sldMk cId="589853230" sldId="3873"/>
            <ac:picMk id="10" creationId="{CA8357C2-0377-D8AB-2C11-95923C8C4D6B}"/>
          </ac:picMkLst>
        </pc:picChg>
        <pc:picChg chg="add del mod">
          <ac:chgData name="Morshedzadeh, Yeganeh" userId="756361cf-fc9f-4e49-b489-63ce66070f9a" providerId="ADAL" clId="{705E2CC6-2015-413D-8079-0975D4DBB52D}" dt="2023-04-14T06:04:47.848" v="676"/>
          <ac:picMkLst>
            <pc:docMk/>
            <pc:sldMk cId="589853230" sldId="3873"/>
            <ac:picMk id="11" creationId="{92FD0591-02E2-88D4-4773-A4456FC2690C}"/>
          </ac:picMkLst>
        </pc:picChg>
        <pc:picChg chg="add mod">
          <ac:chgData name="Morshedzadeh, Yeganeh" userId="756361cf-fc9f-4e49-b489-63ce66070f9a" providerId="ADAL" clId="{705E2CC6-2015-413D-8079-0975D4DBB52D}" dt="2023-04-14T06:06:29.967" v="775" actId="1076"/>
          <ac:picMkLst>
            <pc:docMk/>
            <pc:sldMk cId="589853230" sldId="3873"/>
            <ac:picMk id="12" creationId="{3E47BB9F-A088-B0ED-322C-3E8220E1AF87}"/>
          </ac:picMkLst>
        </pc:picChg>
        <pc:picChg chg="add mod">
          <ac:chgData name="Morshedzadeh, Yeganeh" userId="756361cf-fc9f-4e49-b489-63ce66070f9a" providerId="ADAL" clId="{705E2CC6-2015-413D-8079-0975D4DBB52D}" dt="2023-04-14T06:06:33.620" v="776" actId="1076"/>
          <ac:picMkLst>
            <pc:docMk/>
            <pc:sldMk cId="589853230" sldId="3873"/>
            <ac:picMk id="13" creationId="{0B6DB7DE-2B7A-A960-A10E-270F32F97639}"/>
          </ac:picMkLst>
        </pc:picChg>
        <pc:picChg chg="add mod">
          <ac:chgData name="Morshedzadeh, Yeganeh" userId="756361cf-fc9f-4e49-b489-63ce66070f9a" providerId="ADAL" clId="{705E2CC6-2015-413D-8079-0975D4DBB52D}" dt="2023-04-14T06:06:37.340" v="777" actId="1076"/>
          <ac:picMkLst>
            <pc:docMk/>
            <pc:sldMk cId="589853230" sldId="3873"/>
            <ac:picMk id="14" creationId="{E7B30319-691B-15CC-5BDF-EA70261354F7}"/>
          </ac:picMkLst>
        </pc:picChg>
      </pc:sldChg>
      <pc:sldChg chg="addSp delSp modSp new mod modNotesTx">
        <pc:chgData name="Morshedzadeh, Yeganeh" userId="756361cf-fc9f-4e49-b489-63ce66070f9a" providerId="ADAL" clId="{705E2CC6-2015-413D-8079-0975D4DBB52D}" dt="2023-04-14T06:13:03.606" v="856" actId="20577"/>
        <pc:sldMkLst>
          <pc:docMk/>
          <pc:sldMk cId="3358104491" sldId="3874"/>
        </pc:sldMkLst>
        <pc:spChg chg="mod">
          <ac:chgData name="Morshedzadeh, Yeganeh" userId="756361cf-fc9f-4e49-b489-63ce66070f9a" providerId="ADAL" clId="{705E2CC6-2015-413D-8079-0975D4DBB52D}" dt="2023-04-14T06:13:03.606" v="856" actId="20577"/>
          <ac:spMkLst>
            <pc:docMk/>
            <pc:sldMk cId="3358104491" sldId="3874"/>
            <ac:spMk id="2" creationId="{FDCF8746-57FE-9800-F2FA-A30DCE3CFEA0}"/>
          </ac:spMkLst>
        </pc:spChg>
        <pc:spChg chg="add del mod">
          <ac:chgData name="Morshedzadeh, Yeganeh" userId="756361cf-fc9f-4e49-b489-63ce66070f9a" providerId="ADAL" clId="{705E2CC6-2015-413D-8079-0975D4DBB52D}" dt="2023-04-14T06:08:47.110" v="811" actId="14"/>
          <ac:spMkLst>
            <pc:docMk/>
            <pc:sldMk cId="3358104491" sldId="3874"/>
            <ac:spMk id="3" creationId="{97B22F90-5B7A-F188-2BA0-450E08F954F6}"/>
          </ac:spMkLst>
        </pc:spChg>
        <pc:picChg chg="add del mod">
          <ac:chgData name="Morshedzadeh, Yeganeh" userId="756361cf-fc9f-4e49-b489-63ce66070f9a" providerId="ADAL" clId="{705E2CC6-2015-413D-8079-0975D4DBB52D}" dt="2023-04-14T06:08:02.435" v="797"/>
          <ac:picMkLst>
            <pc:docMk/>
            <pc:sldMk cId="3358104491" sldId="3874"/>
            <ac:picMk id="6" creationId="{2267189D-1D68-40B6-F284-65441BB5BE62}"/>
          </ac:picMkLst>
        </pc:picChg>
        <pc:picChg chg="add mod">
          <ac:chgData name="Morshedzadeh, Yeganeh" userId="756361cf-fc9f-4e49-b489-63ce66070f9a" providerId="ADAL" clId="{705E2CC6-2015-413D-8079-0975D4DBB52D}" dt="2023-04-14T06:08:05.994" v="799" actId="1076"/>
          <ac:picMkLst>
            <pc:docMk/>
            <pc:sldMk cId="3358104491" sldId="3874"/>
            <ac:picMk id="7" creationId="{51E4E1B1-9DB6-EF2A-0156-D39B6D4C183D}"/>
          </ac:picMkLst>
        </pc:picChg>
      </pc:sldChg>
      <pc:sldChg chg="addSp delSp modSp add mod modNotesTx">
        <pc:chgData name="Morshedzadeh, Yeganeh" userId="756361cf-fc9f-4e49-b489-63ce66070f9a" providerId="ADAL" clId="{705E2CC6-2015-413D-8079-0975D4DBB52D}" dt="2023-04-14T06:13:12.280" v="860" actId="20577"/>
        <pc:sldMkLst>
          <pc:docMk/>
          <pc:sldMk cId="291902807" sldId="3875"/>
        </pc:sldMkLst>
        <pc:spChg chg="mod">
          <ac:chgData name="Morshedzadeh, Yeganeh" userId="756361cf-fc9f-4e49-b489-63ce66070f9a" providerId="ADAL" clId="{705E2CC6-2015-413D-8079-0975D4DBB52D}" dt="2023-04-14T06:13:12.280" v="860" actId="20577"/>
          <ac:spMkLst>
            <pc:docMk/>
            <pc:sldMk cId="291902807" sldId="3875"/>
            <ac:spMk id="2" creationId="{FDCF8746-57FE-9800-F2FA-A30DCE3CFEA0}"/>
          </ac:spMkLst>
        </pc:spChg>
        <pc:spChg chg="del mod">
          <ac:chgData name="Morshedzadeh, Yeganeh" userId="756361cf-fc9f-4e49-b489-63ce66070f9a" providerId="ADAL" clId="{705E2CC6-2015-413D-8079-0975D4DBB52D}" dt="2023-04-14T06:11:44.522" v="828"/>
          <ac:spMkLst>
            <pc:docMk/>
            <pc:sldMk cId="291902807" sldId="3875"/>
            <ac:spMk id="3" creationId="{97B22F90-5B7A-F188-2BA0-450E08F954F6}"/>
          </ac:spMkLst>
        </pc:spChg>
        <pc:picChg chg="add mod">
          <ac:chgData name="Morshedzadeh, Yeganeh" userId="756361cf-fc9f-4e49-b489-63ce66070f9a" providerId="ADAL" clId="{705E2CC6-2015-413D-8079-0975D4DBB52D}" dt="2023-04-14T06:11:44.522" v="828"/>
          <ac:picMkLst>
            <pc:docMk/>
            <pc:sldMk cId="291902807" sldId="3875"/>
            <ac:picMk id="6" creationId="{B4E97717-015C-EB4C-2088-895C7F221D77}"/>
          </ac:picMkLst>
        </pc:picChg>
        <pc:picChg chg="del">
          <ac:chgData name="Morshedzadeh, Yeganeh" userId="756361cf-fc9f-4e49-b489-63ce66070f9a" providerId="ADAL" clId="{705E2CC6-2015-413D-8079-0975D4DBB52D}" dt="2023-04-14T06:11:47.151" v="829" actId="478"/>
          <ac:picMkLst>
            <pc:docMk/>
            <pc:sldMk cId="291902807" sldId="3875"/>
            <ac:picMk id="7" creationId="{51E4E1B1-9DB6-EF2A-0156-D39B6D4C183D}"/>
          </ac:picMkLst>
        </pc:picChg>
        <pc:picChg chg="add mod">
          <ac:chgData name="Morshedzadeh, Yeganeh" userId="756361cf-fc9f-4e49-b489-63ce66070f9a" providerId="ADAL" clId="{705E2CC6-2015-413D-8079-0975D4DBB52D}" dt="2023-04-14T06:12:14.214" v="835" actId="1076"/>
          <ac:picMkLst>
            <pc:docMk/>
            <pc:sldMk cId="291902807" sldId="3875"/>
            <ac:picMk id="8" creationId="{58275F8C-47E8-7138-9BD9-794636B038B2}"/>
          </ac:picMkLst>
        </pc:picChg>
      </pc:sldChg>
      <pc:sldChg chg="add del">
        <pc:chgData name="Morshedzadeh, Yeganeh" userId="756361cf-fc9f-4e49-b489-63ce66070f9a" providerId="ADAL" clId="{705E2CC6-2015-413D-8079-0975D4DBB52D}" dt="2023-04-14T06:12:35.472" v="848" actId="47"/>
        <pc:sldMkLst>
          <pc:docMk/>
          <pc:sldMk cId="2169265584" sldId="3876"/>
        </pc:sldMkLst>
      </pc:sldChg>
      <pc:sldChg chg="addSp delSp modSp new mod modNotesTx">
        <pc:chgData name="Morshedzadeh, Yeganeh" userId="756361cf-fc9f-4e49-b489-63ce66070f9a" providerId="ADAL" clId="{705E2CC6-2015-413D-8079-0975D4DBB52D}" dt="2023-04-14T06:15:55.299" v="887"/>
        <pc:sldMkLst>
          <pc:docMk/>
          <pc:sldMk cId="4119846297" sldId="3876"/>
        </pc:sldMkLst>
        <pc:spChg chg="mod">
          <ac:chgData name="Morshedzadeh, Yeganeh" userId="756361cf-fc9f-4e49-b489-63ce66070f9a" providerId="ADAL" clId="{705E2CC6-2015-413D-8079-0975D4DBB52D}" dt="2023-04-14T06:13:23.577" v="866" actId="14100"/>
          <ac:spMkLst>
            <pc:docMk/>
            <pc:sldMk cId="4119846297" sldId="3876"/>
            <ac:spMk id="2" creationId="{C5EEC62C-351A-FAC9-0D64-2F041E85873D}"/>
          </ac:spMkLst>
        </pc:spChg>
        <pc:spChg chg="del">
          <ac:chgData name="Morshedzadeh, Yeganeh" userId="756361cf-fc9f-4e49-b489-63ce66070f9a" providerId="ADAL" clId="{705E2CC6-2015-413D-8079-0975D4DBB52D}" dt="2023-04-14T06:12:56.914" v="850"/>
          <ac:spMkLst>
            <pc:docMk/>
            <pc:sldMk cId="4119846297" sldId="3876"/>
            <ac:spMk id="3" creationId="{176D52AF-90B5-0AA2-E9C0-7C183DA0C219}"/>
          </ac:spMkLst>
        </pc:spChg>
        <pc:picChg chg="add mod">
          <ac:chgData name="Morshedzadeh, Yeganeh" userId="756361cf-fc9f-4e49-b489-63ce66070f9a" providerId="ADAL" clId="{705E2CC6-2015-413D-8079-0975D4DBB52D}" dt="2023-04-14T06:15:28.388" v="885" actId="1076"/>
          <ac:picMkLst>
            <pc:docMk/>
            <pc:sldMk cId="4119846297" sldId="3876"/>
            <ac:picMk id="6" creationId="{CCB07DE0-DE98-5C63-BC36-C5753F065B4D}"/>
          </ac:picMkLst>
        </pc:picChg>
        <pc:picChg chg="add mod">
          <ac:chgData name="Morshedzadeh, Yeganeh" userId="756361cf-fc9f-4e49-b489-63ce66070f9a" providerId="ADAL" clId="{705E2CC6-2015-413D-8079-0975D4DBB52D}" dt="2023-04-14T06:15:17.895" v="883" actId="1076"/>
          <ac:picMkLst>
            <pc:docMk/>
            <pc:sldMk cId="4119846297" sldId="3876"/>
            <ac:picMk id="7" creationId="{36F7E5AE-C6E5-228F-FABA-462C31374B0A}"/>
          </ac:picMkLst>
        </pc:picChg>
        <pc:picChg chg="add mod">
          <ac:chgData name="Morshedzadeh, Yeganeh" userId="756361cf-fc9f-4e49-b489-63ce66070f9a" providerId="ADAL" clId="{705E2CC6-2015-413D-8079-0975D4DBB52D}" dt="2023-04-14T06:15:23.505" v="884" actId="1076"/>
          <ac:picMkLst>
            <pc:docMk/>
            <pc:sldMk cId="4119846297" sldId="3876"/>
            <ac:picMk id="8" creationId="{9ECEDE8A-22B6-C7CE-19F5-AEACA6E99A48}"/>
          </ac:picMkLst>
        </pc:picChg>
      </pc:sldChg>
      <pc:sldChg chg="modSp add del mod">
        <pc:chgData name="Morshedzadeh, Yeganeh" userId="756361cf-fc9f-4e49-b489-63ce66070f9a" providerId="ADAL" clId="{705E2CC6-2015-413D-8079-0975D4DBB52D}" dt="2023-04-14T06:45:09.097" v="980" actId="47"/>
        <pc:sldMkLst>
          <pc:docMk/>
          <pc:sldMk cId="3805602391" sldId="3877"/>
        </pc:sldMkLst>
        <pc:spChg chg="mod">
          <ac:chgData name="Morshedzadeh, Yeganeh" userId="756361cf-fc9f-4e49-b489-63ce66070f9a" providerId="ADAL" clId="{705E2CC6-2015-413D-8079-0975D4DBB52D}" dt="2023-04-14T06:16:14.591" v="891" actId="27636"/>
          <ac:spMkLst>
            <pc:docMk/>
            <pc:sldMk cId="3805602391" sldId="3877"/>
            <ac:spMk id="2" creationId="{C5EEC62C-351A-FAC9-0D64-2F041E85873D}"/>
          </ac:spMkLst>
        </pc:spChg>
      </pc:sldChg>
      <pc:sldChg chg="addSp delSp modSp new mod modNotesTx">
        <pc:chgData name="Morshedzadeh, Yeganeh" userId="756361cf-fc9f-4e49-b489-63ce66070f9a" providerId="ADAL" clId="{705E2CC6-2015-413D-8079-0975D4DBB52D}" dt="2023-04-14T06:17:15.671" v="928"/>
        <pc:sldMkLst>
          <pc:docMk/>
          <pc:sldMk cId="4204298628" sldId="3878"/>
        </pc:sldMkLst>
        <pc:spChg chg="mod">
          <ac:chgData name="Morshedzadeh, Yeganeh" userId="756361cf-fc9f-4e49-b489-63ce66070f9a" providerId="ADAL" clId="{705E2CC6-2015-413D-8079-0975D4DBB52D}" dt="2023-04-14T06:16:39.132" v="923" actId="27636"/>
          <ac:spMkLst>
            <pc:docMk/>
            <pc:sldMk cId="4204298628" sldId="3878"/>
            <ac:spMk id="2" creationId="{2B6BDA8D-79E0-C2B4-7A91-0AA8A8B19A55}"/>
          </ac:spMkLst>
        </pc:spChg>
        <pc:spChg chg="del">
          <ac:chgData name="Morshedzadeh, Yeganeh" userId="756361cf-fc9f-4e49-b489-63ce66070f9a" providerId="ADAL" clId="{705E2CC6-2015-413D-8079-0975D4DBB52D}" dt="2023-04-14T06:16:25.766" v="915"/>
          <ac:spMkLst>
            <pc:docMk/>
            <pc:sldMk cId="4204298628" sldId="3878"/>
            <ac:spMk id="3" creationId="{5FB2EBF6-42DA-0436-0752-21E4767BAD61}"/>
          </ac:spMkLst>
        </pc:spChg>
        <pc:picChg chg="add mod">
          <ac:chgData name="Morshedzadeh, Yeganeh" userId="756361cf-fc9f-4e49-b489-63ce66070f9a" providerId="ADAL" clId="{705E2CC6-2015-413D-8079-0975D4DBB52D}" dt="2023-04-14T06:16:54.482" v="927" actId="1076"/>
          <ac:picMkLst>
            <pc:docMk/>
            <pc:sldMk cId="4204298628" sldId="3878"/>
            <ac:picMk id="6" creationId="{7C41AE81-793A-8583-15A1-301209584BEA}"/>
          </ac:picMkLst>
        </pc:picChg>
      </pc:sldChg>
    </pc:docChg>
  </pc:docChgLst>
  <pc:docChgLst>
    <pc:chgData name="Morshedzadeh, Yeganeh" userId="756361cf-fc9f-4e49-b489-63ce66070f9a" providerId="ADAL" clId="{649D2BEA-3683-4958-96C0-DACD83DCAAD0}"/>
    <pc:docChg chg="undo redo custSel addSld delSld modSld sldOrd modMainMaster">
      <pc:chgData name="Morshedzadeh, Yeganeh" userId="756361cf-fc9f-4e49-b489-63ce66070f9a" providerId="ADAL" clId="{649D2BEA-3683-4958-96C0-DACD83DCAAD0}" dt="2023-04-11T17:11:21.731" v="2417" actId="20577"/>
      <pc:docMkLst>
        <pc:docMk/>
      </pc:docMkLst>
      <pc:sldChg chg="del">
        <pc:chgData name="Morshedzadeh, Yeganeh" userId="756361cf-fc9f-4e49-b489-63ce66070f9a" providerId="ADAL" clId="{649D2BEA-3683-4958-96C0-DACD83DCAAD0}" dt="2023-04-11T07:32:02.004" v="1773" actId="47"/>
        <pc:sldMkLst>
          <pc:docMk/>
          <pc:sldMk cId="1019213662" sldId="3791"/>
        </pc:sldMkLst>
      </pc:sldChg>
      <pc:sldChg chg="addSp delSp modSp mod ord setBg modNotesTx">
        <pc:chgData name="Morshedzadeh, Yeganeh" userId="756361cf-fc9f-4e49-b489-63ce66070f9a" providerId="ADAL" clId="{649D2BEA-3683-4958-96C0-DACD83DCAAD0}" dt="2023-04-11T16:52:06.479" v="2310" actId="9405"/>
        <pc:sldMkLst>
          <pc:docMk/>
          <pc:sldMk cId="3927950662" sldId="3792"/>
        </pc:sldMkLst>
        <pc:spChg chg="add del mod">
          <ac:chgData name="Morshedzadeh, Yeganeh" userId="756361cf-fc9f-4e49-b489-63ce66070f9a" providerId="ADAL" clId="{649D2BEA-3683-4958-96C0-DACD83DCAAD0}" dt="2023-04-11T05:05:06.205" v="17" actId="22"/>
          <ac:spMkLst>
            <pc:docMk/>
            <pc:sldMk cId="3927950662" sldId="3792"/>
            <ac:spMk id="3" creationId="{86718C3F-E53E-7DF8-3F1A-9F2CA7489308}"/>
          </ac:spMkLst>
        </pc:spChg>
        <pc:spChg chg="add del mod">
          <ac:chgData name="Morshedzadeh, Yeganeh" userId="756361cf-fc9f-4e49-b489-63ce66070f9a" providerId="ADAL" clId="{649D2BEA-3683-4958-96C0-DACD83DCAAD0}" dt="2023-04-11T07:38:33.387" v="1822"/>
          <ac:spMkLst>
            <pc:docMk/>
            <pc:sldMk cId="3927950662" sldId="3792"/>
            <ac:spMk id="3" creationId="{901A452C-0495-93BB-3445-3324D53EFCDF}"/>
          </ac:spMkLst>
        </pc:spChg>
        <pc:spChg chg="mod">
          <ac:chgData name="Morshedzadeh, Yeganeh" userId="756361cf-fc9f-4e49-b489-63ce66070f9a" providerId="ADAL" clId="{649D2BEA-3683-4958-96C0-DACD83DCAAD0}" dt="2023-04-11T05:10:24.575" v="145" actId="27636"/>
          <ac:spMkLst>
            <pc:docMk/>
            <pc:sldMk cId="3927950662" sldId="3792"/>
            <ac:spMk id="9" creationId="{78260B10-25FE-445D-A9FD-06B618F1B961}"/>
          </ac:spMkLst>
        </pc:spChg>
        <pc:spChg chg="mod">
          <ac:chgData name="Morshedzadeh, Yeganeh" userId="756361cf-fc9f-4e49-b489-63ce66070f9a" providerId="ADAL" clId="{649D2BEA-3683-4958-96C0-DACD83DCAAD0}" dt="2023-04-11T05:09:08.063" v="127"/>
          <ac:spMkLst>
            <pc:docMk/>
            <pc:sldMk cId="3927950662" sldId="3792"/>
            <ac:spMk id="12" creationId="{3CC90B11-F535-4D7C-84A3-2CF98B9D596A}"/>
          </ac:spMkLst>
        </pc:spChg>
        <pc:spChg chg="del mod">
          <ac:chgData name="Morshedzadeh, Yeganeh" userId="756361cf-fc9f-4e49-b489-63ce66070f9a" providerId="ADAL" clId="{649D2BEA-3683-4958-96C0-DACD83DCAAD0}" dt="2023-04-11T05:09:10.164" v="128" actId="478"/>
          <ac:spMkLst>
            <pc:docMk/>
            <pc:sldMk cId="3927950662" sldId="3792"/>
            <ac:spMk id="13" creationId="{34CB8358-5219-419E-B50C-A279EA3E635F}"/>
          </ac:spMkLst>
        </pc:spChg>
        <pc:spChg chg="mod ord">
          <ac:chgData name="Morshedzadeh, Yeganeh" userId="756361cf-fc9f-4e49-b489-63ce66070f9a" providerId="ADAL" clId="{649D2BEA-3683-4958-96C0-DACD83DCAAD0}" dt="2023-04-11T05:05:09.842" v="19" actId="26606"/>
          <ac:spMkLst>
            <pc:docMk/>
            <pc:sldMk cId="3927950662" sldId="3792"/>
            <ac:spMk id="14" creationId="{8A5B9DFF-1E65-43C9-B2DE-90CD91DFAE1A}"/>
          </ac:spMkLst>
        </pc:spChg>
        <pc:spChg chg="add del">
          <ac:chgData name="Morshedzadeh, Yeganeh" userId="756361cf-fc9f-4e49-b489-63ce66070f9a" providerId="ADAL" clId="{649D2BEA-3683-4958-96C0-DACD83DCAAD0}" dt="2023-04-11T05:05:09.842" v="19" actId="26606"/>
          <ac:spMkLst>
            <pc:docMk/>
            <pc:sldMk cId="3927950662" sldId="3792"/>
            <ac:spMk id="18" creationId="{D0CC9E56-A66C-EF1B-9EB1-B9AA6C32AB53}"/>
          </ac:spMkLst>
        </pc:spChg>
        <pc:spChg chg="add del">
          <ac:chgData name="Morshedzadeh, Yeganeh" userId="756361cf-fc9f-4e49-b489-63ce66070f9a" providerId="ADAL" clId="{649D2BEA-3683-4958-96C0-DACD83DCAAD0}" dt="2023-04-11T05:05:09.842" v="19" actId="26606"/>
          <ac:spMkLst>
            <pc:docMk/>
            <pc:sldMk cId="3927950662" sldId="3792"/>
            <ac:spMk id="21" creationId="{DB304A14-32D0-4873-B914-423ED7B8DAFD}"/>
          </ac:spMkLst>
        </pc:spChg>
        <pc:spChg chg="add del">
          <ac:chgData name="Morshedzadeh, Yeganeh" userId="756361cf-fc9f-4e49-b489-63ce66070f9a" providerId="ADAL" clId="{649D2BEA-3683-4958-96C0-DACD83DCAAD0}" dt="2023-04-11T05:05:09.842" v="19" actId="26606"/>
          <ac:spMkLst>
            <pc:docMk/>
            <pc:sldMk cId="3927950662" sldId="3792"/>
            <ac:spMk id="23" creationId="{1D460C86-854F-4FB3-ABC2-E823D8FEB9DB}"/>
          </ac:spMkLst>
        </pc:spChg>
        <pc:spChg chg="add del">
          <ac:chgData name="Morshedzadeh, Yeganeh" userId="756361cf-fc9f-4e49-b489-63ce66070f9a" providerId="ADAL" clId="{649D2BEA-3683-4958-96C0-DACD83DCAAD0}" dt="2023-04-11T05:05:09.842" v="19" actId="26606"/>
          <ac:spMkLst>
            <pc:docMk/>
            <pc:sldMk cId="3927950662" sldId="3792"/>
            <ac:spMk id="25" creationId="{BB48116A-278A-4CC5-89D3-9DE8E8FF1245}"/>
          </ac:spMkLst>
        </pc:spChg>
        <pc:graphicFrameChg chg="del">
          <ac:chgData name="Morshedzadeh, Yeganeh" userId="756361cf-fc9f-4e49-b489-63ce66070f9a" providerId="ADAL" clId="{649D2BEA-3683-4958-96C0-DACD83DCAAD0}" dt="2023-04-11T05:03:56.970" v="0" actId="478"/>
          <ac:graphicFrameMkLst>
            <pc:docMk/>
            <pc:sldMk cId="3927950662" sldId="3792"/>
            <ac:graphicFrameMk id="6" creationId="{FE03FD29-2ABD-4741-B4AC-4F72BFB14A56}"/>
          </ac:graphicFrameMkLst>
        </pc:graphicFrameChg>
        <pc:picChg chg="add del mod ord">
          <ac:chgData name="Morshedzadeh, Yeganeh" userId="756361cf-fc9f-4e49-b489-63ce66070f9a" providerId="ADAL" clId="{649D2BEA-3683-4958-96C0-DACD83DCAAD0}" dt="2023-04-11T07:38:30.070" v="1819" actId="478"/>
          <ac:picMkLst>
            <pc:docMk/>
            <pc:sldMk cId="3927950662" sldId="3792"/>
            <ac:picMk id="5" creationId="{EB864847-BA4A-E8DE-9EFD-69A28DD7D16E}"/>
          </ac:picMkLst>
        </pc:picChg>
        <pc:picChg chg="add del">
          <ac:chgData name="Morshedzadeh, Yeganeh" userId="756361cf-fc9f-4e49-b489-63ce66070f9a" providerId="ADAL" clId="{649D2BEA-3683-4958-96C0-DACD83DCAAD0}" dt="2023-04-11T07:38:32.352" v="1821" actId="21"/>
          <ac:picMkLst>
            <pc:docMk/>
            <pc:sldMk cId="3927950662" sldId="3792"/>
            <ac:picMk id="6" creationId="{9873555D-A662-5B81-BAD5-6281D74C572D}"/>
          </ac:picMkLst>
        </pc:picChg>
        <pc:picChg chg="add mod">
          <ac:chgData name="Morshedzadeh, Yeganeh" userId="756361cf-fc9f-4e49-b489-63ce66070f9a" providerId="ADAL" clId="{649D2BEA-3683-4958-96C0-DACD83DCAAD0}" dt="2023-04-11T07:38:43.762" v="1825" actId="1076"/>
          <ac:picMkLst>
            <pc:docMk/>
            <pc:sldMk cId="3927950662" sldId="3792"/>
            <ac:picMk id="7" creationId="{0FBF9ECF-D2DD-A623-1B9C-7CBD7EA986D5}"/>
          </ac:picMkLst>
        </pc:picChg>
        <pc:inkChg chg="add">
          <ac:chgData name="Morshedzadeh, Yeganeh" userId="756361cf-fc9f-4e49-b489-63ce66070f9a" providerId="ADAL" clId="{649D2BEA-3683-4958-96C0-DACD83DCAAD0}" dt="2023-04-11T16:51:30.900" v="2303" actId="9405"/>
          <ac:inkMkLst>
            <pc:docMk/>
            <pc:sldMk cId="3927950662" sldId="3792"/>
            <ac:inkMk id="3" creationId="{88E0D631-7557-50D9-A3A8-93823E38180B}"/>
          </ac:inkMkLst>
        </pc:inkChg>
        <pc:inkChg chg="add">
          <ac:chgData name="Morshedzadeh, Yeganeh" userId="756361cf-fc9f-4e49-b489-63ce66070f9a" providerId="ADAL" clId="{649D2BEA-3683-4958-96C0-DACD83DCAAD0}" dt="2023-04-11T16:51:35.935" v="2304" actId="9405"/>
          <ac:inkMkLst>
            <pc:docMk/>
            <pc:sldMk cId="3927950662" sldId="3792"/>
            <ac:inkMk id="4" creationId="{25E0AD81-27CF-FA0D-B5E6-806025C5D7C1}"/>
          </ac:inkMkLst>
        </pc:inkChg>
        <pc:inkChg chg="add">
          <ac:chgData name="Morshedzadeh, Yeganeh" userId="756361cf-fc9f-4e49-b489-63ce66070f9a" providerId="ADAL" clId="{649D2BEA-3683-4958-96C0-DACD83DCAAD0}" dt="2023-04-11T16:51:41.321" v="2305" actId="9405"/>
          <ac:inkMkLst>
            <pc:docMk/>
            <pc:sldMk cId="3927950662" sldId="3792"/>
            <ac:inkMk id="5" creationId="{508E74E3-1E48-01B0-9AB2-1BC536007D23}"/>
          </ac:inkMkLst>
        </pc:inkChg>
        <pc:inkChg chg="add">
          <ac:chgData name="Morshedzadeh, Yeganeh" userId="756361cf-fc9f-4e49-b489-63ce66070f9a" providerId="ADAL" clId="{649D2BEA-3683-4958-96C0-DACD83DCAAD0}" dt="2023-04-11T16:51:45.372" v="2306" actId="9405"/>
          <ac:inkMkLst>
            <pc:docMk/>
            <pc:sldMk cId="3927950662" sldId="3792"/>
            <ac:inkMk id="6" creationId="{62C27E90-BBFF-B47F-99DA-45CB33F799D7}"/>
          </ac:inkMkLst>
        </pc:inkChg>
        <pc:inkChg chg="add">
          <ac:chgData name="Morshedzadeh, Yeganeh" userId="756361cf-fc9f-4e49-b489-63ce66070f9a" providerId="ADAL" clId="{649D2BEA-3683-4958-96C0-DACD83DCAAD0}" dt="2023-04-11T16:51:49.706" v="2307" actId="9405"/>
          <ac:inkMkLst>
            <pc:docMk/>
            <pc:sldMk cId="3927950662" sldId="3792"/>
            <ac:inkMk id="8" creationId="{2B939810-CA49-1984-6AB9-60907D54D58B}"/>
          </ac:inkMkLst>
        </pc:inkChg>
        <pc:inkChg chg="add">
          <ac:chgData name="Morshedzadeh, Yeganeh" userId="756361cf-fc9f-4e49-b489-63ce66070f9a" providerId="ADAL" clId="{649D2BEA-3683-4958-96C0-DACD83DCAAD0}" dt="2023-04-11T16:51:52.749" v="2308" actId="9405"/>
          <ac:inkMkLst>
            <pc:docMk/>
            <pc:sldMk cId="3927950662" sldId="3792"/>
            <ac:inkMk id="10" creationId="{01BC69A1-DCDE-D86E-8E6E-59B35C92F37B}"/>
          </ac:inkMkLst>
        </pc:inkChg>
        <pc:inkChg chg="add del">
          <ac:chgData name="Morshedzadeh, Yeganeh" userId="756361cf-fc9f-4e49-b489-63ce66070f9a" providerId="ADAL" clId="{649D2BEA-3683-4958-96C0-DACD83DCAAD0}" dt="2023-04-11T16:52:06.479" v="2310" actId="9405"/>
          <ac:inkMkLst>
            <pc:docMk/>
            <pc:sldMk cId="3927950662" sldId="3792"/>
            <ac:inkMk id="11" creationId="{D2EE4E9A-2AE7-6159-F460-EB422F8BD40D}"/>
          </ac:inkMkLst>
        </pc:inkChg>
      </pc:sldChg>
      <pc:sldChg chg="delSp modSp mod ord modNotesTx">
        <pc:chgData name="Morshedzadeh, Yeganeh" userId="756361cf-fc9f-4e49-b489-63ce66070f9a" providerId="ADAL" clId="{649D2BEA-3683-4958-96C0-DACD83DCAAD0}" dt="2023-04-11T16:58:03.176" v="2334" actId="20577"/>
        <pc:sldMkLst>
          <pc:docMk/>
          <pc:sldMk cId="1813910725" sldId="3794"/>
        </pc:sldMkLst>
        <pc:spChg chg="mod">
          <ac:chgData name="Morshedzadeh, Yeganeh" userId="756361cf-fc9f-4e49-b489-63ce66070f9a" providerId="ADAL" clId="{649D2BEA-3683-4958-96C0-DACD83DCAAD0}" dt="2023-04-11T05:59:53.250" v="302" actId="20577"/>
          <ac:spMkLst>
            <pc:docMk/>
            <pc:sldMk cId="1813910725" sldId="3794"/>
            <ac:spMk id="2" creationId="{1D46624E-1256-4074-A302-8EFDA23D77BF}"/>
          </ac:spMkLst>
        </pc:spChg>
        <pc:spChg chg="mod">
          <ac:chgData name="Morshedzadeh, Yeganeh" userId="756361cf-fc9f-4e49-b489-63ce66070f9a" providerId="ADAL" clId="{649D2BEA-3683-4958-96C0-DACD83DCAAD0}" dt="2023-04-11T06:06:18.165" v="492" actId="404"/>
          <ac:spMkLst>
            <pc:docMk/>
            <pc:sldMk cId="1813910725" sldId="3794"/>
            <ac:spMk id="3" creationId="{33E8A40A-0195-4B3A-81F2-8B76B68F974F}"/>
          </ac:spMkLst>
        </pc:spChg>
        <pc:spChg chg="mod">
          <ac:chgData name="Morshedzadeh, Yeganeh" userId="756361cf-fc9f-4e49-b489-63ce66070f9a" providerId="ADAL" clId="{649D2BEA-3683-4958-96C0-DACD83DCAAD0}" dt="2023-04-11T08:21:42.706" v="2151" actId="20577"/>
          <ac:spMkLst>
            <pc:docMk/>
            <pc:sldMk cId="1813910725" sldId="3794"/>
            <ac:spMk id="4" creationId="{A84DACD0-2773-4975-A2FE-3BD5764E1F61}"/>
          </ac:spMkLst>
        </pc:spChg>
        <pc:spChg chg="mod">
          <ac:chgData name="Morshedzadeh, Yeganeh" userId="756361cf-fc9f-4e49-b489-63ce66070f9a" providerId="ADAL" clId="{649D2BEA-3683-4958-96C0-DACD83DCAAD0}" dt="2023-04-11T06:06:22.882" v="493" actId="404"/>
          <ac:spMkLst>
            <pc:docMk/>
            <pc:sldMk cId="1813910725" sldId="3794"/>
            <ac:spMk id="5" creationId="{8FCFD254-68A8-4D88-9653-D6F0238D59BD}"/>
          </ac:spMkLst>
        </pc:spChg>
        <pc:spChg chg="mod">
          <ac:chgData name="Morshedzadeh, Yeganeh" userId="756361cf-fc9f-4e49-b489-63ce66070f9a" providerId="ADAL" clId="{649D2BEA-3683-4958-96C0-DACD83DCAAD0}" dt="2023-04-11T16:58:03.176" v="2334" actId="20577"/>
          <ac:spMkLst>
            <pc:docMk/>
            <pc:sldMk cId="1813910725" sldId="3794"/>
            <ac:spMk id="6" creationId="{3905CD03-9B40-4AA4-B6AB-5B38436AB901}"/>
          </ac:spMkLst>
        </pc:spChg>
        <pc:spChg chg="mod">
          <ac:chgData name="Morshedzadeh, Yeganeh" userId="756361cf-fc9f-4e49-b489-63ce66070f9a" providerId="ADAL" clId="{649D2BEA-3683-4958-96C0-DACD83DCAAD0}" dt="2023-04-11T08:20:19.359" v="2150"/>
          <ac:spMkLst>
            <pc:docMk/>
            <pc:sldMk cId="1813910725" sldId="3794"/>
            <ac:spMk id="18" creationId="{93F1F6E8-FB29-489E-9497-38321677D832}"/>
          </ac:spMkLst>
        </pc:spChg>
        <pc:spChg chg="del">
          <ac:chgData name="Morshedzadeh, Yeganeh" userId="756361cf-fc9f-4e49-b489-63ce66070f9a" providerId="ADAL" clId="{649D2BEA-3683-4958-96C0-DACD83DCAAD0}" dt="2023-04-11T06:02:26.418" v="388" actId="478"/>
          <ac:spMkLst>
            <pc:docMk/>
            <pc:sldMk cId="1813910725" sldId="3794"/>
            <ac:spMk id="19" creationId="{A86EFF1E-AB9A-40FE-A0CF-794B56E5276A}"/>
          </ac:spMkLst>
        </pc:spChg>
      </pc:sldChg>
      <pc:sldChg chg="modSp mod">
        <pc:chgData name="Morshedzadeh, Yeganeh" userId="756361cf-fc9f-4e49-b489-63ce66070f9a" providerId="ADAL" clId="{649D2BEA-3683-4958-96C0-DACD83DCAAD0}" dt="2023-04-11T05:08:13.692" v="108" actId="403"/>
        <pc:sldMkLst>
          <pc:docMk/>
          <pc:sldMk cId="800962904" sldId="3825"/>
        </pc:sldMkLst>
        <pc:spChg chg="mod">
          <ac:chgData name="Morshedzadeh, Yeganeh" userId="756361cf-fc9f-4e49-b489-63ce66070f9a" providerId="ADAL" clId="{649D2BEA-3683-4958-96C0-DACD83DCAAD0}" dt="2023-04-11T05:08:04.511" v="105" actId="404"/>
          <ac:spMkLst>
            <pc:docMk/>
            <pc:sldMk cId="800962904" sldId="3825"/>
            <ac:spMk id="2" creationId="{28B08836-40C5-46C2-81BA-21AA27176925}"/>
          </ac:spMkLst>
        </pc:spChg>
        <pc:spChg chg="mod">
          <ac:chgData name="Morshedzadeh, Yeganeh" userId="756361cf-fc9f-4e49-b489-63ce66070f9a" providerId="ADAL" clId="{649D2BEA-3683-4958-96C0-DACD83DCAAD0}" dt="2023-04-11T05:08:13.692" v="108" actId="403"/>
          <ac:spMkLst>
            <pc:docMk/>
            <pc:sldMk cId="800962904" sldId="3825"/>
            <ac:spMk id="3" creationId="{72CC4EC4-809C-4FD2-AA20-009F08590DA6}"/>
          </ac:spMkLst>
        </pc:spChg>
      </pc:sldChg>
      <pc:sldChg chg="delSp modSp mod ord">
        <pc:chgData name="Morshedzadeh, Yeganeh" userId="756361cf-fc9f-4e49-b489-63ce66070f9a" providerId="ADAL" clId="{649D2BEA-3683-4958-96C0-DACD83DCAAD0}" dt="2023-04-11T07:29:42.957" v="1757" actId="20577"/>
        <pc:sldMkLst>
          <pc:docMk/>
          <pc:sldMk cId="55160260" sldId="3826"/>
        </pc:sldMkLst>
        <pc:spChg chg="mod">
          <ac:chgData name="Morshedzadeh, Yeganeh" userId="756361cf-fc9f-4e49-b489-63ce66070f9a" providerId="ADAL" clId="{649D2BEA-3683-4958-96C0-DACD83DCAAD0}" dt="2023-04-11T06:19:03.100" v="662"/>
          <ac:spMkLst>
            <pc:docMk/>
            <pc:sldMk cId="55160260" sldId="3826"/>
            <ac:spMk id="2" creationId="{1836E49C-11A0-4C95-8A6E-FC7E9C57C105}"/>
          </ac:spMkLst>
        </pc:spChg>
        <pc:spChg chg="mod">
          <ac:chgData name="Morshedzadeh, Yeganeh" userId="756361cf-fc9f-4e49-b489-63ce66070f9a" providerId="ADAL" clId="{649D2BEA-3683-4958-96C0-DACD83DCAAD0}" dt="2023-04-11T07:29:42.957" v="1757" actId="20577"/>
          <ac:spMkLst>
            <pc:docMk/>
            <pc:sldMk cId="55160260" sldId="3826"/>
            <ac:spMk id="3" creationId="{869C3FD2-AF88-4EF1-AFB7-5D31BD5AA0BF}"/>
          </ac:spMkLst>
        </pc:spChg>
        <pc:spChg chg="mod">
          <ac:chgData name="Morshedzadeh, Yeganeh" userId="756361cf-fc9f-4e49-b489-63ce66070f9a" providerId="ADAL" clId="{649D2BEA-3683-4958-96C0-DACD83DCAAD0}" dt="2023-04-11T05:05:44.533" v="44" actId="20577"/>
          <ac:spMkLst>
            <pc:docMk/>
            <pc:sldMk cId="55160260" sldId="3826"/>
            <ac:spMk id="4" creationId="{78C8B647-084C-492D-A242-148BEA5B6823}"/>
          </ac:spMkLst>
        </pc:spChg>
        <pc:spChg chg="del">
          <ac:chgData name="Morshedzadeh, Yeganeh" userId="756361cf-fc9f-4e49-b489-63ce66070f9a" providerId="ADAL" clId="{649D2BEA-3683-4958-96C0-DACD83DCAAD0}" dt="2023-04-11T07:04:36.100" v="1309" actId="478"/>
          <ac:spMkLst>
            <pc:docMk/>
            <pc:sldMk cId="55160260" sldId="3826"/>
            <ac:spMk id="5" creationId="{A4A2B84E-2163-44C1-99D0-6F162AEA82E9}"/>
          </ac:spMkLst>
        </pc:spChg>
      </pc:sldChg>
      <pc:sldChg chg="addSp delSp modSp mod ord modNotesTx">
        <pc:chgData name="Morshedzadeh, Yeganeh" userId="756361cf-fc9f-4e49-b489-63ce66070f9a" providerId="ADAL" clId="{649D2BEA-3683-4958-96C0-DACD83DCAAD0}" dt="2023-04-11T17:06:32.954" v="2350" actId="20577"/>
        <pc:sldMkLst>
          <pc:docMk/>
          <pc:sldMk cId="1002193766" sldId="3827"/>
        </pc:sldMkLst>
        <pc:spChg chg="add del mod">
          <ac:chgData name="Morshedzadeh, Yeganeh" userId="756361cf-fc9f-4e49-b489-63ce66070f9a" providerId="ADAL" clId="{649D2BEA-3683-4958-96C0-DACD83DCAAD0}" dt="2023-04-11T07:03:54.005" v="1291" actId="478"/>
          <ac:spMkLst>
            <pc:docMk/>
            <pc:sldMk cId="1002193766" sldId="3827"/>
            <ac:spMk id="3" creationId="{2FE5C8DD-5DA5-9C01-98D5-0BFCE632175A}"/>
          </ac:spMkLst>
        </pc:spChg>
        <pc:spChg chg="mod">
          <ac:chgData name="Morshedzadeh, Yeganeh" userId="756361cf-fc9f-4e49-b489-63ce66070f9a" providerId="ADAL" clId="{649D2BEA-3683-4958-96C0-DACD83DCAAD0}" dt="2023-04-11T17:06:18.197" v="2349" actId="6549"/>
          <ac:spMkLst>
            <pc:docMk/>
            <pc:sldMk cId="1002193766" sldId="3827"/>
            <ac:spMk id="5" creationId="{B67B1E24-2840-4BB0-AE5A-2320A01CB80F}"/>
          </ac:spMkLst>
        </pc:spChg>
        <pc:spChg chg="mod">
          <ac:chgData name="Morshedzadeh, Yeganeh" userId="756361cf-fc9f-4e49-b489-63ce66070f9a" providerId="ADAL" clId="{649D2BEA-3683-4958-96C0-DACD83DCAAD0}" dt="2023-04-11T07:04:40.715" v="1310"/>
          <ac:spMkLst>
            <pc:docMk/>
            <pc:sldMk cId="1002193766" sldId="3827"/>
            <ac:spMk id="14" creationId="{A01CAB10-68AF-4904-BD59-D332B297A10F}"/>
          </ac:spMkLst>
        </pc:spChg>
        <pc:spChg chg="del">
          <ac:chgData name="Morshedzadeh, Yeganeh" userId="756361cf-fc9f-4e49-b489-63ce66070f9a" providerId="ADAL" clId="{649D2BEA-3683-4958-96C0-DACD83DCAAD0}" dt="2023-04-11T07:04:33.685" v="1308" actId="478"/>
          <ac:spMkLst>
            <pc:docMk/>
            <pc:sldMk cId="1002193766" sldId="3827"/>
            <ac:spMk id="15" creationId="{96B342A5-1683-4650-BB07-B98D8B23C1FC}"/>
          </ac:spMkLst>
        </pc:spChg>
        <pc:spChg chg="add del mod">
          <ac:chgData name="Morshedzadeh, Yeganeh" userId="756361cf-fc9f-4e49-b489-63ce66070f9a" providerId="ADAL" clId="{649D2BEA-3683-4958-96C0-DACD83DCAAD0}" dt="2023-04-11T07:04:09.933" v="1296" actId="478"/>
          <ac:spMkLst>
            <pc:docMk/>
            <pc:sldMk cId="1002193766" sldId="3827"/>
            <ac:spMk id="18" creationId="{BBC43A3E-DF2E-71E6-DFED-780C87C89E70}"/>
          </ac:spMkLst>
        </pc:spChg>
        <pc:picChg chg="add del">
          <ac:chgData name="Morshedzadeh, Yeganeh" userId="756361cf-fc9f-4e49-b489-63ce66070f9a" providerId="ADAL" clId="{649D2BEA-3683-4958-96C0-DACD83DCAAD0}" dt="2023-04-11T07:03:28.551" v="1284" actId="22"/>
          <ac:picMkLst>
            <pc:docMk/>
            <pc:sldMk cId="1002193766" sldId="3827"/>
            <ac:picMk id="7" creationId="{D093B891-8B0B-19C0-CB08-114A52DB9021}"/>
          </ac:picMkLst>
        </pc:picChg>
        <pc:picChg chg="add del mod ord modCrop">
          <ac:chgData name="Morshedzadeh, Yeganeh" userId="756361cf-fc9f-4e49-b489-63ce66070f9a" providerId="ADAL" clId="{649D2BEA-3683-4958-96C0-DACD83DCAAD0}" dt="2023-04-11T07:03:51.800" v="1290" actId="22"/>
          <ac:picMkLst>
            <pc:docMk/>
            <pc:sldMk cId="1002193766" sldId="3827"/>
            <ac:picMk id="9" creationId="{8A51627D-4439-360C-368A-799141B6891F}"/>
          </ac:picMkLst>
        </pc:picChg>
        <pc:picChg chg="del">
          <ac:chgData name="Morshedzadeh, Yeganeh" userId="756361cf-fc9f-4e49-b489-63ce66070f9a" providerId="ADAL" clId="{649D2BEA-3683-4958-96C0-DACD83DCAAD0}" dt="2023-04-11T07:03:27.609" v="1282" actId="478"/>
          <ac:picMkLst>
            <pc:docMk/>
            <pc:sldMk cId="1002193766" sldId="3827"/>
            <ac:picMk id="11" creationId="{759DD474-D676-41A6-A2FB-30B2078418A8}"/>
          </ac:picMkLst>
        </pc:picChg>
        <pc:picChg chg="add mod">
          <ac:chgData name="Morshedzadeh, Yeganeh" userId="756361cf-fc9f-4e49-b489-63ce66070f9a" providerId="ADAL" clId="{649D2BEA-3683-4958-96C0-DACD83DCAAD0}" dt="2023-04-11T07:04:28.482" v="1307" actId="1076"/>
          <ac:picMkLst>
            <pc:docMk/>
            <pc:sldMk cId="1002193766" sldId="3827"/>
            <ac:picMk id="12" creationId="{3F5EB749-3164-7554-AC58-97E4CD74BD76}"/>
          </ac:picMkLst>
        </pc:picChg>
        <pc:picChg chg="del">
          <ac:chgData name="Morshedzadeh, Yeganeh" userId="756361cf-fc9f-4e49-b489-63ce66070f9a" providerId="ADAL" clId="{649D2BEA-3683-4958-96C0-DACD83DCAAD0}" dt="2023-04-11T07:04:01.160" v="1295" actId="478"/>
          <ac:picMkLst>
            <pc:docMk/>
            <pc:sldMk cId="1002193766" sldId="3827"/>
            <ac:picMk id="13" creationId="{D624A4F8-65E3-4A17-A439-FE80714CDE5A}"/>
          </ac:picMkLst>
        </pc:picChg>
        <pc:picChg chg="add mod">
          <ac:chgData name="Morshedzadeh, Yeganeh" userId="756361cf-fc9f-4e49-b489-63ce66070f9a" providerId="ADAL" clId="{649D2BEA-3683-4958-96C0-DACD83DCAAD0}" dt="2023-04-11T07:04:25.798" v="1305" actId="14100"/>
          <ac:picMkLst>
            <pc:docMk/>
            <pc:sldMk cId="1002193766" sldId="3827"/>
            <ac:picMk id="20" creationId="{EB73CC48-4179-251B-7EA4-005C25575A52}"/>
          </ac:picMkLst>
        </pc:picChg>
      </pc:sldChg>
      <pc:sldChg chg="addSp delSp modSp mod ord">
        <pc:chgData name="Morshedzadeh, Yeganeh" userId="756361cf-fc9f-4e49-b489-63ce66070f9a" providerId="ADAL" clId="{649D2BEA-3683-4958-96C0-DACD83DCAAD0}" dt="2023-04-11T08:09:33.258" v="2148" actId="20577"/>
        <pc:sldMkLst>
          <pc:docMk/>
          <pc:sldMk cId="4283594893" sldId="3828"/>
        </pc:sldMkLst>
        <pc:spChg chg="mod">
          <ac:chgData name="Morshedzadeh, Yeganeh" userId="756361cf-fc9f-4e49-b489-63ce66070f9a" providerId="ADAL" clId="{649D2BEA-3683-4958-96C0-DACD83DCAAD0}" dt="2023-04-11T08:09:33.258" v="2148" actId="20577"/>
          <ac:spMkLst>
            <pc:docMk/>
            <pc:sldMk cId="4283594893" sldId="3828"/>
            <ac:spMk id="2" creationId="{1EFC037F-9B04-45A9-8AE6-A8517884947F}"/>
          </ac:spMkLst>
        </pc:spChg>
        <pc:spChg chg="del mod">
          <ac:chgData name="Morshedzadeh, Yeganeh" userId="756361cf-fc9f-4e49-b489-63ce66070f9a" providerId="ADAL" clId="{649D2BEA-3683-4958-96C0-DACD83DCAAD0}" dt="2023-04-11T06:18:20.082" v="648" actId="478"/>
          <ac:spMkLst>
            <pc:docMk/>
            <pc:sldMk cId="4283594893" sldId="3828"/>
            <ac:spMk id="3" creationId="{9F49FB76-25BA-4481-B88D-DCB748E1662E}"/>
          </ac:spMkLst>
        </pc:spChg>
        <pc:spChg chg="add del mod">
          <ac:chgData name="Morshedzadeh, Yeganeh" userId="756361cf-fc9f-4e49-b489-63ce66070f9a" providerId="ADAL" clId="{649D2BEA-3683-4958-96C0-DACD83DCAAD0}" dt="2023-04-11T06:18:21.672" v="649" actId="478"/>
          <ac:spMkLst>
            <pc:docMk/>
            <pc:sldMk cId="4283594893" sldId="3828"/>
            <ac:spMk id="5" creationId="{BA200696-417A-803F-A375-4D30A0EC3986}"/>
          </ac:spMkLst>
        </pc:spChg>
      </pc:sldChg>
      <pc:sldChg chg="del">
        <pc:chgData name="Morshedzadeh, Yeganeh" userId="756361cf-fc9f-4e49-b489-63ce66070f9a" providerId="ADAL" clId="{649D2BEA-3683-4958-96C0-DACD83DCAAD0}" dt="2023-04-11T07:32:03.747" v="1774" actId="47"/>
        <pc:sldMkLst>
          <pc:docMk/>
          <pc:sldMk cId="1026132043" sldId="3829"/>
        </pc:sldMkLst>
      </pc:sldChg>
      <pc:sldChg chg="del">
        <pc:chgData name="Morshedzadeh, Yeganeh" userId="756361cf-fc9f-4e49-b489-63ce66070f9a" providerId="ADAL" clId="{649D2BEA-3683-4958-96C0-DACD83DCAAD0}" dt="2023-04-11T08:36:43.963" v="2210" actId="47"/>
        <pc:sldMkLst>
          <pc:docMk/>
          <pc:sldMk cId="1791535643" sldId="3830"/>
        </pc:sldMkLst>
      </pc:sldChg>
      <pc:sldChg chg="addSp delSp modSp add mod ord modNotesTx">
        <pc:chgData name="Morshedzadeh, Yeganeh" userId="756361cf-fc9f-4e49-b489-63ce66070f9a" providerId="ADAL" clId="{649D2BEA-3683-4958-96C0-DACD83DCAAD0}" dt="2023-04-11T08:08:21.111" v="2138"/>
        <pc:sldMkLst>
          <pc:docMk/>
          <pc:sldMk cId="434886396" sldId="3831"/>
        </pc:sldMkLst>
        <pc:spChg chg="mod">
          <ac:chgData name="Morshedzadeh, Yeganeh" userId="756361cf-fc9f-4e49-b489-63ce66070f9a" providerId="ADAL" clId="{649D2BEA-3683-4958-96C0-DACD83DCAAD0}" dt="2023-04-11T07:27:07.709" v="1702" actId="1076"/>
          <ac:spMkLst>
            <pc:docMk/>
            <pc:sldMk cId="434886396" sldId="3831"/>
            <ac:spMk id="2" creationId="{5F916DAA-1ACF-4343-A637-D55C4A5DE05B}"/>
          </ac:spMkLst>
        </pc:spChg>
        <pc:spChg chg="mod">
          <ac:chgData name="Morshedzadeh, Yeganeh" userId="756361cf-fc9f-4e49-b489-63ce66070f9a" providerId="ADAL" clId="{649D2BEA-3683-4958-96C0-DACD83DCAAD0}" dt="2023-04-11T08:08:21.111" v="2138"/>
          <ac:spMkLst>
            <pc:docMk/>
            <pc:sldMk cId="434886396" sldId="3831"/>
            <ac:spMk id="5" creationId="{3AD06355-A3C6-4680-9456-99EB4CD43474}"/>
          </ac:spMkLst>
        </pc:spChg>
        <pc:spChg chg="del">
          <ac:chgData name="Morshedzadeh, Yeganeh" userId="756361cf-fc9f-4e49-b489-63ce66070f9a" providerId="ADAL" clId="{649D2BEA-3683-4958-96C0-DACD83DCAAD0}" dt="2023-04-11T08:08:19.161" v="2137" actId="478"/>
          <ac:spMkLst>
            <pc:docMk/>
            <pc:sldMk cId="434886396" sldId="3831"/>
            <ac:spMk id="6" creationId="{31E614C4-AF93-47E4-AAAE-E508A893E74A}"/>
          </ac:spMkLst>
        </pc:spChg>
        <pc:graphicFrameChg chg="mod">
          <ac:chgData name="Morshedzadeh, Yeganeh" userId="756361cf-fc9f-4e49-b489-63ce66070f9a" providerId="ADAL" clId="{649D2BEA-3683-4958-96C0-DACD83DCAAD0}" dt="2023-04-11T07:28:07.939" v="1720" actId="1076"/>
          <ac:graphicFrameMkLst>
            <pc:docMk/>
            <pc:sldMk cId="434886396" sldId="3831"/>
            <ac:graphicFrameMk id="4" creationId="{E246B7D8-C843-490A-A5BB-04DFA74A3D8D}"/>
          </ac:graphicFrameMkLst>
        </pc:graphicFrameChg>
        <pc:picChg chg="add mod">
          <ac:chgData name="Morshedzadeh, Yeganeh" userId="756361cf-fc9f-4e49-b489-63ce66070f9a" providerId="ADAL" clId="{649D2BEA-3683-4958-96C0-DACD83DCAAD0}" dt="2023-04-11T08:07:27.359" v="2133" actId="1076"/>
          <ac:picMkLst>
            <pc:docMk/>
            <pc:sldMk cId="434886396" sldId="3831"/>
            <ac:picMk id="8" creationId="{7EBE9283-71D1-BED4-FD23-BEF1BB253C2D}"/>
          </ac:picMkLst>
        </pc:picChg>
        <pc:picChg chg="add mod">
          <ac:chgData name="Morshedzadeh, Yeganeh" userId="756361cf-fc9f-4e49-b489-63ce66070f9a" providerId="ADAL" clId="{649D2BEA-3683-4958-96C0-DACD83DCAAD0}" dt="2023-04-11T07:27:56.808" v="1717" actId="1076"/>
          <ac:picMkLst>
            <pc:docMk/>
            <pc:sldMk cId="434886396" sldId="3831"/>
            <ac:picMk id="10" creationId="{21313F57-1402-5E79-E7B5-D76102BFBCC0}"/>
          </ac:picMkLst>
        </pc:picChg>
        <pc:picChg chg="add mod">
          <ac:chgData name="Morshedzadeh, Yeganeh" userId="756361cf-fc9f-4e49-b489-63ce66070f9a" providerId="ADAL" clId="{649D2BEA-3683-4958-96C0-DACD83DCAAD0}" dt="2023-04-11T07:27:54.889" v="1716" actId="1076"/>
          <ac:picMkLst>
            <pc:docMk/>
            <pc:sldMk cId="434886396" sldId="3831"/>
            <ac:picMk id="12" creationId="{F7648BE5-0F7A-A68E-3688-650402E01097}"/>
          </ac:picMkLst>
        </pc:picChg>
        <pc:picChg chg="add mod">
          <ac:chgData name="Morshedzadeh, Yeganeh" userId="756361cf-fc9f-4e49-b489-63ce66070f9a" providerId="ADAL" clId="{649D2BEA-3683-4958-96C0-DACD83DCAAD0}" dt="2023-04-11T08:07:33.390" v="2136" actId="1076"/>
          <ac:picMkLst>
            <pc:docMk/>
            <pc:sldMk cId="434886396" sldId="3831"/>
            <ac:picMk id="14" creationId="{D5715240-B589-B29E-CC32-96928F363F6C}"/>
          </ac:picMkLst>
        </pc:picChg>
        <pc:picChg chg="add mod">
          <ac:chgData name="Morshedzadeh, Yeganeh" userId="756361cf-fc9f-4e49-b489-63ce66070f9a" providerId="ADAL" clId="{649D2BEA-3683-4958-96C0-DACD83DCAAD0}" dt="2023-04-11T07:28:00.460" v="1719" actId="1076"/>
          <ac:picMkLst>
            <pc:docMk/>
            <pc:sldMk cId="434886396" sldId="3831"/>
            <ac:picMk id="16" creationId="{56E20EB4-F11F-F69D-CD9E-133764D24380}"/>
          </ac:picMkLst>
        </pc:picChg>
      </pc:sldChg>
      <pc:sldChg chg="modSp del">
        <pc:chgData name="Morshedzadeh, Yeganeh" userId="756361cf-fc9f-4e49-b489-63ce66070f9a" providerId="ADAL" clId="{649D2BEA-3683-4958-96C0-DACD83DCAAD0}" dt="2023-04-11T07:11:36.801" v="1480" actId="2696"/>
        <pc:sldMkLst>
          <pc:docMk/>
          <pc:sldMk cId="3942647457" sldId="3831"/>
        </pc:sldMkLst>
        <pc:graphicFrameChg chg="mod">
          <ac:chgData name="Morshedzadeh, Yeganeh" userId="756361cf-fc9f-4e49-b489-63ce66070f9a" providerId="ADAL" clId="{649D2BEA-3683-4958-96C0-DACD83DCAAD0}" dt="2023-04-11T07:11:22.998" v="1479" actId="20577"/>
          <ac:graphicFrameMkLst>
            <pc:docMk/>
            <pc:sldMk cId="3942647457" sldId="3831"/>
            <ac:graphicFrameMk id="4" creationId="{E246B7D8-C843-490A-A5BB-04DFA74A3D8D}"/>
          </ac:graphicFrameMkLst>
        </pc:graphicFrameChg>
      </pc:sldChg>
      <pc:sldChg chg="modSp del mod ord">
        <pc:chgData name="Morshedzadeh, Yeganeh" userId="756361cf-fc9f-4e49-b489-63ce66070f9a" providerId="ADAL" clId="{649D2BEA-3683-4958-96C0-DACD83DCAAD0}" dt="2023-04-11T07:47:02.505" v="1927" actId="2696"/>
        <pc:sldMkLst>
          <pc:docMk/>
          <pc:sldMk cId="543995561" sldId="3832"/>
        </pc:sldMkLst>
        <pc:spChg chg="mod">
          <ac:chgData name="Morshedzadeh, Yeganeh" userId="756361cf-fc9f-4e49-b489-63ce66070f9a" providerId="ADAL" clId="{649D2BEA-3683-4958-96C0-DACD83DCAAD0}" dt="2023-04-11T06:09:47.153" v="523" actId="27636"/>
          <ac:spMkLst>
            <pc:docMk/>
            <pc:sldMk cId="543995561" sldId="3832"/>
            <ac:spMk id="4" creationId="{245DDB48-166A-4E16-B9DF-C5C6570A1BAD}"/>
          </ac:spMkLst>
        </pc:spChg>
        <pc:spChg chg="mod">
          <ac:chgData name="Morshedzadeh, Yeganeh" userId="756361cf-fc9f-4e49-b489-63ce66070f9a" providerId="ADAL" clId="{649D2BEA-3683-4958-96C0-DACD83DCAAD0}" dt="2023-04-11T06:09:47.152" v="522" actId="27636"/>
          <ac:spMkLst>
            <pc:docMk/>
            <pc:sldMk cId="543995561" sldId="3832"/>
            <ac:spMk id="6" creationId="{53C09F06-9236-4635-AFB4-5E7D384A6BAE}"/>
          </ac:spMkLst>
        </pc:spChg>
        <pc:spChg chg="mod">
          <ac:chgData name="Morshedzadeh, Yeganeh" userId="756361cf-fc9f-4e49-b489-63ce66070f9a" providerId="ADAL" clId="{649D2BEA-3683-4958-96C0-DACD83DCAAD0}" dt="2023-04-11T06:09:47.160" v="524" actId="27636"/>
          <ac:spMkLst>
            <pc:docMk/>
            <pc:sldMk cId="543995561" sldId="3832"/>
            <ac:spMk id="8" creationId="{EE1302F8-9FA6-4CC4-AD07-E8137FCC99A5}"/>
          </ac:spMkLst>
        </pc:spChg>
      </pc:sldChg>
      <pc:sldChg chg="delSp modSp add mod modNotesTx">
        <pc:chgData name="Morshedzadeh, Yeganeh" userId="756361cf-fc9f-4e49-b489-63ce66070f9a" providerId="ADAL" clId="{649D2BEA-3683-4958-96C0-DACD83DCAAD0}" dt="2023-04-11T16:49:31.598" v="2301" actId="27636"/>
        <pc:sldMkLst>
          <pc:docMk/>
          <pc:sldMk cId="3200448619" sldId="3832"/>
        </pc:sldMkLst>
        <pc:spChg chg="mod">
          <ac:chgData name="Morshedzadeh, Yeganeh" userId="756361cf-fc9f-4e49-b489-63ce66070f9a" providerId="ADAL" clId="{649D2BEA-3683-4958-96C0-DACD83DCAAD0}" dt="2023-04-11T07:47:46.332" v="1941" actId="20577"/>
          <ac:spMkLst>
            <pc:docMk/>
            <pc:sldMk cId="3200448619" sldId="3832"/>
            <ac:spMk id="2" creationId="{F7CEB8CC-E887-4C39-A032-E3471EDC043E}"/>
          </ac:spMkLst>
        </pc:spChg>
        <pc:spChg chg="mod">
          <ac:chgData name="Morshedzadeh, Yeganeh" userId="756361cf-fc9f-4e49-b489-63ce66070f9a" providerId="ADAL" clId="{649D2BEA-3683-4958-96C0-DACD83DCAAD0}" dt="2023-04-11T16:49:31.596" v="2300" actId="27636"/>
          <ac:spMkLst>
            <pc:docMk/>
            <pc:sldMk cId="3200448619" sldId="3832"/>
            <ac:spMk id="3" creationId="{A4B28E79-36F1-4487-B6B6-7A33F5C3C0B2}"/>
          </ac:spMkLst>
        </pc:spChg>
        <pc:spChg chg="mod">
          <ac:chgData name="Morshedzadeh, Yeganeh" userId="756361cf-fc9f-4e49-b489-63ce66070f9a" providerId="ADAL" clId="{649D2BEA-3683-4958-96C0-DACD83DCAAD0}" dt="2023-04-11T08:25:35.416" v="2186" actId="27636"/>
          <ac:spMkLst>
            <pc:docMk/>
            <pc:sldMk cId="3200448619" sldId="3832"/>
            <ac:spMk id="4" creationId="{245DDB48-166A-4E16-B9DF-C5C6570A1BAD}"/>
          </ac:spMkLst>
        </pc:spChg>
        <pc:spChg chg="mod">
          <ac:chgData name="Morshedzadeh, Yeganeh" userId="756361cf-fc9f-4e49-b489-63ce66070f9a" providerId="ADAL" clId="{649D2BEA-3683-4958-96C0-DACD83DCAAD0}" dt="2023-04-11T16:49:31.598" v="2301" actId="27636"/>
          <ac:spMkLst>
            <pc:docMk/>
            <pc:sldMk cId="3200448619" sldId="3832"/>
            <ac:spMk id="5" creationId="{7A4C5B2A-12FB-43E3-8389-C0A5E65E6D91}"/>
          </ac:spMkLst>
        </pc:spChg>
        <pc:spChg chg="mod">
          <ac:chgData name="Morshedzadeh, Yeganeh" userId="756361cf-fc9f-4e49-b489-63ce66070f9a" providerId="ADAL" clId="{649D2BEA-3683-4958-96C0-DACD83DCAAD0}" dt="2023-04-11T08:25:39.673" v="2189" actId="6549"/>
          <ac:spMkLst>
            <pc:docMk/>
            <pc:sldMk cId="3200448619" sldId="3832"/>
            <ac:spMk id="6" creationId="{53C09F06-9236-4635-AFB4-5E7D384A6BAE}"/>
          </ac:spMkLst>
        </pc:spChg>
        <pc:spChg chg="mod">
          <ac:chgData name="Morshedzadeh, Yeganeh" userId="756361cf-fc9f-4e49-b489-63ce66070f9a" providerId="ADAL" clId="{649D2BEA-3683-4958-96C0-DACD83DCAAD0}" dt="2023-04-11T16:49:23.644" v="2295" actId="20577"/>
          <ac:spMkLst>
            <pc:docMk/>
            <pc:sldMk cId="3200448619" sldId="3832"/>
            <ac:spMk id="7" creationId="{016D0387-7057-4207-9037-65B55A7B211B}"/>
          </ac:spMkLst>
        </pc:spChg>
        <pc:spChg chg="mod">
          <ac:chgData name="Morshedzadeh, Yeganeh" userId="756361cf-fc9f-4e49-b489-63ce66070f9a" providerId="ADAL" clId="{649D2BEA-3683-4958-96C0-DACD83DCAAD0}" dt="2023-04-11T07:51:26.506" v="2031" actId="20577"/>
          <ac:spMkLst>
            <pc:docMk/>
            <pc:sldMk cId="3200448619" sldId="3832"/>
            <ac:spMk id="8" creationId="{EE1302F8-9FA6-4CC4-AD07-E8137FCC99A5}"/>
          </ac:spMkLst>
        </pc:spChg>
        <pc:spChg chg="mod">
          <ac:chgData name="Morshedzadeh, Yeganeh" userId="756361cf-fc9f-4e49-b489-63ce66070f9a" providerId="ADAL" clId="{649D2BEA-3683-4958-96C0-DACD83DCAAD0}" dt="2023-04-11T07:54:27.839" v="2071"/>
          <ac:spMkLst>
            <pc:docMk/>
            <pc:sldMk cId="3200448619" sldId="3832"/>
            <ac:spMk id="9" creationId="{38435D0D-6D88-4851-8B63-E6A6A7BC8659}"/>
          </ac:spMkLst>
        </pc:spChg>
        <pc:spChg chg="del">
          <ac:chgData name="Morshedzadeh, Yeganeh" userId="756361cf-fc9f-4e49-b489-63ce66070f9a" providerId="ADAL" clId="{649D2BEA-3683-4958-96C0-DACD83DCAAD0}" dt="2023-04-11T07:54:23.058" v="2070" actId="478"/>
          <ac:spMkLst>
            <pc:docMk/>
            <pc:sldMk cId="3200448619" sldId="3832"/>
            <ac:spMk id="10" creationId="{0355C492-B5A1-4AEA-87B3-88D8AB076D5E}"/>
          </ac:spMkLst>
        </pc:spChg>
      </pc:sldChg>
      <pc:sldChg chg="modSp del mod">
        <pc:chgData name="Morshedzadeh, Yeganeh" userId="756361cf-fc9f-4e49-b489-63ce66070f9a" providerId="ADAL" clId="{649D2BEA-3683-4958-96C0-DACD83DCAAD0}" dt="2023-04-11T08:36:43.963" v="2210" actId="47"/>
        <pc:sldMkLst>
          <pc:docMk/>
          <pc:sldMk cId="17839761" sldId="3833"/>
        </pc:sldMkLst>
        <pc:spChg chg="mod">
          <ac:chgData name="Morshedzadeh, Yeganeh" userId="756361cf-fc9f-4e49-b489-63ce66070f9a" providerId="ADAL" clId="{649D2BEA-3683-4958-96C0-DACD83DCAAD0}" dt="2023-04-11T06:09:47.168" v="525" actId="27636"/>
          <ac:spMkLst>
            <pc:docMk/>
            <pc:sldMk cId="17839761" sldId="3833"/>
            <ac:spMk id="5" creationId="{42E3A3A9-5E96-4CDD-A971-9C272EFD97D9}"/>
          </ac:spMkLst>
        </pc:spChg>
      </pc:sldChg>
      <pc:sldChg chg="modSp del mod">
        <pc:chgData name="Morshedzadeh, Yeganeh" userId="756361cf-fc9f-4e49-b489-63ce66070f9a" providerId="ADAL" clId="{649D2BEA-3683-4958-96C0-DACD83DCAAD0}" dt="2023-04-11T06:14:27.529" v="619" actId="47"/>
        <pc:sldMkLst>
          <pc:docMk/>
          <pc:sldMk cId="962258905" sldId="3834"/>
        </pc:sldMkLst>
        <pc:spChg chg="mod">
          <ac:chgData name="Morshedzadeh, Yeganeh" userId="756361cf-fc9f-4e49-b489-63ce66070f9a" providerId="ADAL" clId="{649D2BEA-3683-4958-96C0-DACD83DCAAD0}" dt="2023-04-11T06:09:47.180" v="526" actId="27636"/>
          <ac:spMkLst>
            <pc:docMk/>
            <pc:sldMk cId="962258905" sldId="3834"/>
            <ac:spMk id="3" creationId="{21F0B6E0-1F7C-4E6A-87B1-554ADE739CD1}"/>
          </ac:spMkLst>
        </pc:spChg>
      </pc:sldChg>
      <pc:sldChg chg="addSp delSp modSp add mod ord modNotesTx">
        <pc:chgData name="Morshedzadeh, Yeganeh" userId="756361cf-fc9f-4e49-b489-63ce66070f9a" providerId="ADAL" clId="{649D2BEA-3683-4958-96C0-DACD83DCAAD0}" dt="2023-04-11T16:36:33.719" v="2220"/>
        <pc:sldMkLst>
          <pc:docMk/>
          <pc:sldMk cId="1322704400" sldId="3835"/>
        </pc:sldMkLst>
        <pc:spChg chg="add del mod">
          <ac:chgData name="Morshedzadeh, Yeganeh" userId="756361cf-fc9f-4e49-b489-63ce66070f9a" providerId="ADAL" clId="{649D2BEA-3683-4958-96C0-DACD83DCAAD0}" dt="2023-04-11T05:08:40.393" v="113" actId="22"/>
          <ac:spMkLst>
            <pc:docMk/>
            <pc:sldMk cId="1322704400" sldId="3835"/>
            <ac:spMk id="6" creationId="{EB6017A0-7498-7283-F214-A93129029EE3}"/>
          </ac:spMkLst>
        </pc:spChg>
        <pc:spChg chg="mod">
          <ac:chgData name="Morshedzadeh, Yeganeh" userId="756361cf-fc9f-4e49-b489-63ce66070f9a" providerId="ADAL" clId="{649D2BEA-3683-4958-96C0-DACD83DCAAD0}" dt="2023-04-11T05:13:29.565" v="187" actId="6549"/>
          <ac:spMkLst>
            <pc:docMk/>
            <pc:sldMk cId="1322704400" sldId="3835"/>
            <ac:spMk id="9" creationId="{78260B10-25FE-445D-A9FD-06B618F1B961}"/>
          </ac:spMkLst>
        </pc:spChg>
        <pc:spChg chg="add del mod">
          <ac:chgData name="Morshedzadeh, Yeganeh" userId="756361cf-fc9f-4e49-b489-63ce66070f9a" providerId="ADAL" clId="{649D2BEA-3683-4958-96C0-DACD83DCAAD0}" dt="2023-04-11T05:12:27.918" v="169" actId="22"/>
          <ac:spMkLst>
            <pc:docMk/>
            <pc:sldMk cId="1322704400" sldId="3835"/>
            <ac:spMk id="11" creationId="{EE44C93E-FBD0-2474-A84F-5BD76D432E30}"/>
          </ac:spMkLst>
        </pc:spChg>
        <pc:spChg chg="mod">
          <ac:chgData name="Morshedzadeh, Yeganeh" userId="756361cf-fc9f-4e49-b489-63ce66070f9a" providerId="ADAL" clId="{649D2BEA-3683-4958-96C0-DACD83DCAAD0}" dt="2023-04-11T05:09:05.458" v="126"/>
          <ac:spMkLst>
            <pc:docMk/>
            <pc:sldMk cId="1322704400" sldId="3835"/>
            <ac:spMk id="12" creationId="{3CC90B11-F535-4D7C-84A3-2CF98B9D596A}"/>
          </ac:spMkLst>
        </pc:spChg>
        <pc:spChg chg="del">
          <ac:chgData name="Morshedzadeh, Yeganeh" userId="756361cf-fc9f-4e49-b489-63ce66070f9a" providerId="ADAL" clId="{649D2BEA-3683-4958-96C0-DACD83DCAAD0}" dt="2023-04-11T05:09:12.302" v="129" actId="478"/>
          <ac:spMkLst>
            <pc:docMk/>
            <pc:sldMk cId="1322704400" sldId="3835"/>
            <ac:spMk id="13" creationId="{34CB8358-5219-419E-B50C-A279EA3E635F}"/>
          </ac:spMkLst>
        </pc:spChg>
        <pc:picChg chg="add del">
          <ac:chgData name="Morshedzadeh, Yeganeh" userId="756361cf-fc9f-4e49-b489-63ce66070f9a" providerId="ADAL" clId="{649D2BEA-3683-4958-96C0-DACD83DCAAD0}" dt="2023-04-11T05:08:37.967" v="111" actId="22"/>
          <ac:picMkLst>
            <pc:docMk/>
            <pc:sldMk cId="1322704400" sldId="3835"/>
            <ac:picMk id="3" creationId="{7A46C16A-A518-F3D8-E361-09662E757623}"/>
          </ac:picMkLst>
        </pc:picChg>
        <pc:picChg chg="del">
          <ac:chgData name="Morshedzadeh, Yeganeh" userId="756361cf-fc9f-4e49-b489-63ce66070f9a" providerId="ADAL" clId="{649D2BEA-3683-4958-96C0-DACD83DCAAD0}" dt="2023-04-11T05:08:39.255" v="112" actId="478"/>
          <ac:picMkLst>
            <pc:docMk/>
            <pc:sldMk cId="1322704400" sldId="3835"/>
            <ac:picMk id="5" creationId="{EB864847-BA4A-E8DE-9EFD-69A28DD7D16E}"/>
          </ac:picMkLst>
        </pc:picChg>
        <pc:picChg chg="add del mod ord modCrop">
          <ac:chgData name="Morshedzadeh, Yeganeh" userId="756361cf-fc9f-4e49-b489-63ce66070f9a" providerId="ADAL" clId="{649D2BEA-3683-4958-96C0-DACD83DCAAD0}" dt="2023-04-11T05:12:25.604" v="166" actId="478"/>
          <ac:picMkLst>
            <pc:docMk/>
            <pc:sldMk cId="1322704400" sldId="3835"/>
            <ac:picMk id="8" creationId="{566E6E9F-CE10-C1C4-D113-3E5C3A31D5B4}"/>
          </ac:picMkLst>
        </pc:picChg>
        <pc:picChg chg="add del">
          <ac:chgData name="Morshedzadeh, Yeganeh" userId="756361cf-fc9f-4e49-b489-63ce66070f9a" providerId="ADAL" clId="{649D2BEA-3683-4958-96C0-DACD83DCAAD0}" dt="2023-04-11T05:12:27.239" v="168" actId="22"/>
          <ac:picMkLst>
            <pc:docMk/>
            <pc:sldMk cId="1322704400" sldId="3835"/>
            <ac:picMk id="16" creationId="{2C8BC61C-97C9-13EA-0CE8-E93861FADADA}"/>
          </ac:picMkLst>
        </pc:picChg>
        <pc:picChg chg="add mod ord">
          <ac:chgData name="Morshedzadeh, Yeganeh" userId="756361cf-fc9f-4e49-b489-63ce66070f9a" providerId="ADAL" clId="{649D2BEA-3683-4958-96C0-DACD83DCAAD0}" dt="2023-04-11T05:13:09.590" v="176" actId="1076"/>
          <ac:picMkLst>
            <pc:docMk/>
            <pc:sldMk cId="1322704400" sldId="3835"/>
            <ac:picMk id="18" creationId="{3E6D6E63-A658-3376-3069-4B8AE51D6F7B}"/>
          </ac:picMkLst>
        </pc:picChg>
        <pc:inkChg chg="add">
          <ac:chgData name="Morshedzadeh, Yeganeh" userId="756361cf-fc9f-4e49-b489-63ce66070f9a" providerId="ADAL" clId="{649D2BEA-3683-4958-96C0-DACD83DCAAD0}" dt="2023-04-11T16:35:55.276" v="2213" actId="9405"/>
          <ac:inkMkLst>
            <pc:docMk/>
            <pc:sldMk cId="1322704400" sldId="3835"/>
            <ac:inkMk id="4" creationId="{4008060C-06FC-4C45-F97E-A6B6A378D3CD}"/>
          </ac:inkMkLst>
        </pc:inkChg>
        <pc:inkChg chg="add del">
          <ac:chgData name="Morshedzadeh, Yeganeh" userId="756361cf-fc9f-4e49-b489-63ce66070f9a" providerId="ADAL" clId="{649D2BEA-3683-4958-96C0-DACD83DCAAD0}" dt="2023-04-11T16:36:33.719" v="2220"/>
          <ac:inkMkLst>
            <pc:docMk/>
            <pc:sldMk cId="1322704400" sldId="3835"/>
            <ac:inkMk id="5" creationId="{BD9DA9E9-488A-4476-8E84-B6A2214F2D38}"/>
          </ac:inkMkLst>
        </pc:inkChg>
        <pc:inkChg chg="add">
          <ac:chgData name="Morshedzadeh, Yeganeh" userId="756361cf-fc9f-4e49-b489-63ce66070f9a" providerId="ADAL" clId="{649D2BEA-3683-4958-96C0-DACD83DCAAD0}" dt="2023-04-11T16:36:02.230" v="2214" actId="9405"/>
          <ac:inkMkLst>
            <pc:docMk/>
            <pc:sldMk cId="1322704400" sldId="3835"/>
            <ac:inkMk id="7" creationId="{52942DCA-32CB-4953-A7D6-48D6DD94ABBB}"/>
          </ac:inkMkLst>
        </pc:inkChg>
        <pc:inkChg chg="add">
          <ac:chgData name="Morshedzadeh, Yeganeh" userId="756361cf-fc9f-4e49-b489-63ce66070f9a" providerId="ADAL" clId="{649D2BEA-3683-4958-96C0-DACD83DCAAD0}" dt="2023-04-11T16:36:08.967" v="2215" actId="9405"/>
          <ac:inkMkLst>
            <pc:docMk/>
            <pc:sldMk cId="1322704400" sldId="3835"/>
            <ac:inkMk id="8" creationId="{35499F35-23D2-AA02-AA84-0E4F60B8B24B}"/>
          </ac:inkMkLst>
        </pc:inkChg>
        <pc:inkChg chg="add">
          <ac:chgData name="Morshedzadeh, Yeganeh" userId="756361cf-fc9f-4e49-b489-63ce66070f9a" providerId="ADAL" clId="{649D2BEA-3683-4958-96C0-DACD83DCAAD0}" dt="2023-04-11T16:36:14.958" v="2216" actId="9405"/>
          <ac:inkMkLst>
            <pc:docMk/>
            <pc:sldMk cId="1322704400" sldId="3835"/>
            <ac:inkMk id="10" creationId="{ED5B5834-CB2C-2EE6-51FA-4A8E541AD366}"/>
          </ac:inkMkLst>
        </pc:inkChg>
        <pc:inkChg chg="add">
          <ac:chgData name="Morshedzadeh, Yeganeh" userId="756361cf-fc9f-4e49-b489-63ce66070f9a" providerId="ADAL" clId="{649D2BEA-3683-4958-96C0-DACD83DCAAD0}" dt="2023-04-11T16:36:21.492" v="2217" actId="9405"/>
          <ac:inkMkLst>
            <pc:docMk/>
            <pc:sldMk cId="1322704400" sldId="3835"/>
            <ac:inkMk id="11" creationId="{150D70A0-01D2-9C71-69E8-329B275850C0}"/>
          </ac:inkMkLst>
        </pc:inkChg>
        <pc:inkChg chg="add">
          <ac:chgData name="Morshedzadeh, Yeganeh" userId="756361cf-fc9f-4e49-b489-63ce66070f9a" providerId="ADAL" clId="{649D2BEA-3683-4958-96C0-DACD83DCAAD0}" dt="2023-04-11T16:36:25.232" v="2218" actId="9405"/>
          <ac:inkMkLst>
            <pc:docMk/>
            <pc:sldMk cId="1322704400" sldId="3835"/>
            <ac:inkMk id="13" creationId="{3155683C-2DF6-2E8E-62A6-1E8C7075D21C}"/>
          </ac:inkMkLst>
        </pc:inkChg>
      </pc:sldChg>
      <pc:sldChg chg="addSp delSp modSp new del mod modClrScheme chgLayout">
        <pc:chgData name="Morshedzadeh, Yeganeh" userId="756361cf-fc9f-4e49-b489-63ce66070f9a" providerId="ADAL" clId="{649D2BEA-3683-4958-96C0-DACD83DCAAD0}" dt="2023-04-11T06:14:34.011" v="622" actId="47"/>
        <pc:sldMkLst>
          <pc:docMk/>
          <pc:sldMk cId="1348805985" sldId="3836"/>
        </pc:sldMkLst>
        <pc:spChg chg="del">
          <ac:chgData name="Morshedzadeh, Yeganeh" userId="756361cf-fc9f-4e49-b489-63ce66070f9a" providerId="ADAL" clId="{649D2BEA-3683-4958-96C0-DACD83DCAAD0}" dt="2023-04-11T05:11:12.988" v="150" actId="700"/>
          <ac:spMkLst>
            <pc:docMk/>
            <pc:sldMk cId="1348805985" sldId="3836"/>
            <ac:spMk id="2" creationId="{5693D559-B008-60B0-B9C9-BE9DADE24497}"/>
          </ac:spMkLst>
        </pc:spChg>
        <pc:spChg chg="del">
          <ac:chgData name="Morshedzadeh, Yeganeh" userId="756361cf-fc9f-4e49-b489-63ce66070f9a" providerId="ADAL" clId="{649D2BEA-3683-4958-96C0-DACD83DCAAD0}" dt="2023-04-11T05:11:12.988" v="150" actId="700"/>
          <ac:spMkLst>
            <pc:docMk/>
            <pc:sldMk cId="1348805985" sldId="3836"/>
            <ac:spMk id="3" creationId="{94EDD00F-C85E-D10E-FE8B-99605F5818D4}"/>
          </ac:spMkLst>
        </pc:spChg>
        <pc:spChg chg="del mod ord">
          <ac:chgData name="Morshedzadeh, Yeganeh" userId="756361cf-fc9f-4e49-b489-63ce66070f9a" providerId="ADAL" clId="{649D2BEA-3683-4958-96C0-DACD83DCAAD0}" dt="2023-04-11T05:11:12.988" v="150" actId="700"/>
          <ac:spMkLst>
            <pc:docMk/>
            <pc:sldMk cId="1348805985" sldId="3836"/>
            <ac:spMk id="4" creationId="{CCF376DB-B809-AE5F-DF3A-C7F8224DF94C}"/>
          </ac:spMkLst>
        </pc:spChg>
        <pc:spChg chg="mod ord">
          <ac:chgData name="Morshedzadeh, Yeganeh" userId="756361cf-fc9f-4e49-b489-63ce66070f9a" providerId="ADAL" clId="{649D2BEA-3683-4958-96C0-DACD83DCAAD0}" dt="2023-04-11T05:11:19.276" v="151" actId="700"/>
          <ac:spMkLst>
            <pc:docMk/>
            <pc:sldMk cId="1348805985" sldId="3836"/>
            <ac:spMk id="5" creationId="{F24E8552-994F-C7CD-D153-8FE4B7BAF17C}"/>
          </ac:spMkLst>
        </pc:spChg>
        <pc:spChg chg="mod ord">
          <ac:chgData name="Morshedzadeh, Yeganeh" userId="756361cf-fc9f-4e49-b489-63ce66070f9a" providerId="ADAL" clId="{649D2BEA-3683-4958-96C0-DACD83DCAAD0}" dt="2023-04-11T05:11:19.276" v="151" actId="700"/>
          <ac:spMkLst>
            <pc:docMk/>
            <pc:sldMk cId="1348805985" sldId="3836"/>
            <ac:spMk id="6" creationId="{DDEFF41F-12CE-F09A-509F-77BB00B9E58E}"/>
          </ac:spMkLst>
        </pc:spChg>
        <pc:spChg chg="del mod ord">
          <ac:chgData name="Morshedzadeh, Yeganeh" userId="756361cf-fc9f-4e49-b489-63ce66070f9a" providerId="ADAL" clId="{649D2BEA-3683-4958-96C0-DACD83DCAAD0}" dt="2023-04-11T05:11:12.988" v="150" actId="700"/>
          <ac:spMkLst>
            <pc:docMk/>
            <pc:sldMk cId="1348805985" sldId="3836"/>
            <ac:spMk id="7" creationId="{5D5A911D-3F16-5ACC-9CEB-F63716881060}"/>
          </ac:spMkLst>
        </pc:spChg>
        <pc:spChg chg="add del mod ord">
          <ac:chgData name="Morshedzadeh, Yeganeh" userId="756361cf-fc9f-4e49-b489-63ce66070f9a" providerId="ADAL" clId="{649D2BEA-3683-4958-96C0-DACD83DCAAD0}" dt="2023-04-11T05:11:19.276" v="151" actId="700"/>
          <ac:spMkLst>
            <pc:docMk/>
            <pc:sldMk cId="1348805985" sldId="3836"/>
            <ac:spMk id="8" creationId="{D11B7CBB-1DC1-AE50-273A-B6C038893EF7}"/>
          </ac:spMkLst>
        </pc:spChg>
        <pc:spChg chg="add del mod ord">
          <ac:chgData name="Morshedzadeh, Yeganeh" userId="756361cf-fc9f-4e49-b489-63ce66070f9a" providerId="ADAL" clId="{649D2BEA-3683-4958-96C0-DACD83DCAAD0}" dt="2023-04-11T05:11:19.276" v="151" actId="700"/>
          <ac:spMkLst>
            <pc:docMk/>
            <pc:sldMk cId="1348805985" sldId="3836"/>
            <ac:spMk id="9" creationId="{BDF02BB7-ABBA-C7EA-E3DC-06A404672C5A}"/>
          </ac:spMkLst>
        </pc:spChg>
        <pc:spChg chg="add mod ord">
          <ac:chgData name="Morshedzadeh, Yeganeh" userId="756361cf-fc9f-4e49-b489-63ce66070f9a" providerId="ADAL" clId="{649D2BEA-3683-4958-96C0-DACD83DCAAD0}" dt="2023-04-11T05:11:24.445" v="162" actId="20577"/>
          <ac:spMkLst>
            <pc:docMk/>
            <pc:sldMk cId="1348805985" sldId="3836"/>
            <ac:spMk id="10" creationId="{83738F58-2BE1-75FA-0EF2-1214F85FA4AE}"/>
          </ac:spMkLst>
        </pc:spChg>
        <pc:spChg chg="add mod ord">
          <ac:chgData name="Morshedzadeh, Yeganeh" userId="756361cf-fc9f-4e49-b489-63ce66070f9a" providerId="ADAL" clId="{649D2BEA-3683-4958-96C0-DACD83DCAAD0}" dt="2023-04-11T05:11:19.276" v="151" actId="700"/>
          <ac:spMkLst>
            <pc:docMk/>
            <pc:sldMk cId="1348805985" sldId="3836"/>
            <ac:spMk id="11" creationId="{731CF440-EEF0-A16D-4A0E-0258063AD24A}"/>
          </ac:spMkLst>
        </pc:spChg>
      </pc:sldChg>
      <pc:sldChg chg="addSp delSp modSp add mod modNotesTx">
        <pc:chgData name="Morshedzadeh, Yeganeh" userId="756361cf-fc9f-4e49-b489-63ce66070f9a" providerId="ADAL" clId="{649D2BEA-3683-4958-96C0-DACD83DCAAD0}" dt="2023-04-11T16:52:51.967" v="2319" actId="9405"/>
        <pc:sldMkLst>
          <pc:docMk/>
          <pc:sldMk cId="1071625101" sldId="3837"/>
        </pc:sldMkLst>
        <pc:spChg chg="add del">
          <ac:chgData name="Morshedzadeh, Yeganeh" userId="756361cf-fc9f-4e49-b489-63ce66070f9a" providerId="ADAL" clId="{649D2BEA-3683-4958-96C0-DACD83DCAAD0}" dt="2023-04-11T16:42:28.042" v="2222" actId="34122"/>
          <ac:spMkLst>
            <pc:docMk/>
            <pc:sldMk cId="1071625101" sldId="3837"/>
            <ac:spMk id="17" creationId="{CD8F5642-B565-4E52-AD72-3A62680DA11C}"/>
          </ac:spMkLst>
        </pc:spChg>
        <pc:grpChg chg="del mod">
          <ac:chgData name="Morshedzadeh, Yeganeh" userId="756361cf-fc9f-4e49-b489-63ce66070f9a" providerId="ADAL" clId="{649D2BEA-3683-4958-96C0-DACD83DCAAD0}" dt="2023-04-11T16:52:33.455" v="2315"/>
          <ac:grpSpMkLst>
            <pc:docMk/>
            <pc:sldMk cId="1071625101" sldId="3837"/>
            <ac:grpSpMk id="5" creationId="{02B9B39E-A29D-6418-C39D-67E3DF0F532C}"/>
          </ac:grpSpMkLst>
        </pc:grpChg>
        <pc:grpChg chg="mod">
          <ac:chgData name="Morshedzadeh, Yeganeh" userId="756361cf-fc9f-4e49-b489-63ce66070f9a" providerId="ADAL" clId="{649D2BEA-3683-4958-96C0-DACD83DCAAD0}" dt="2023-04-11T16:52:33.455" v="2315"/>
          <ac:grpSpMkLst>
            <pc:docMk/>
            <pc:sldMk cId="1071625101" sldId="3837"/>
            <ac:grpSpMk id="7" creationId="{0D893282-9964-B082-FDC2-FF38E8F01702}"/>
          </ac:grpSpMkLst>
        </pc:grpChg>
        <pc:inkChg chg="add del">
          <ac:chgData name="Morshedzadeh, Yeganeh" userId="756361cf-fc9f-4e49-b489-63ce66070f9a" providerId="ADAL" clId="{649D2BEA-3683-4958-96C0-DACD83DCAAD0}" dt="2023-04-11T16:42:28.042" v="2222" actId="34122"/>
          <ac:inkMkLst>
            <pc:docMk/>
            <pc:sldMk cId="1071625101" sldId="3837"/>
            <ac:inkMk id="2" creationId="{6F9CF991-1CEC-0A74-3C70-C9E9F1F67ACF}"/>
          </ac:inkMkLst>
        </pc:inkChg>
        <pc:inkChg chg="add mod">
          <ac:chgData name="Morshedzadeh, Yeganeh" userId="756361cf-fc9f-4e49-b489-63ce66070f9a" providerId="ADAL" clId="{649D2BEA-3683-4958-96C0-DACD83DCAAD0}" dt="2023-04-11T16:52:33.455" v="2315"/>
          <ac:inkMkLst>
            <pc:docMk/>
            <pc:sldMk cId="1071625101" sldId="3837"/>
            <ac:inkMk id="3" creationId="{AD0D6B8E-4359-A093-3D0F-C0835AC03DDF}"/>
          </ac:inkMkLst>
        </pc:inkChg>
        <pc:inkChg chg="add mod">
          <ac:chgData name="Morshedzadeh, Yeganeh" userId="756361cf-fc9f-4e49-b489-63ce66070f9a" providerId="ADAL" clId="{649D2BEA-3683-4958-96C0-DACD83DCAAD0}" dt="2023-04-11T16:52:33.455" v="2315"/>
          <ac:inkMkLst>
            <pc:docMk/>
            <pc:sldMk cId="1071625101" sldId="3837"/>
            <ac:inkMk id="4" creationId="{EBA73F5A-F245-C3C8-991E-C2DC2C962FCC}"/>
          </ac:inkMkLst>
        </pc:inkChg>
        <pc:inkChg chg="add mod">
          <ac:chgData name="Morshedzadeh, Yeganeh" userId="756361cf-fc9f-4e49-b489-63ce66070f9a" providerId="ADAL" clId="{649D2BEA-3683-4958-96C0-DACD83DCAAD0}" dt="2023-04-11T16:52:33.455" v="2315"/>
          <ac:inkMkLst>
            <pc:docMk/>
            <pc:sldMk cId="1071625101" sldId="3837"/>
            <ac:inkMk id="6" creationId="{ACD3FDDE-D852-66BC-CEEB-7BCF6E80C52A}"/>
          </ac:inkMkLst>
        </pc:inkChg>
        <pc:inkChg chg="add">
          <ac:chgData name="Morshedzadeh, Yeganeh" userId="756361cf-fc9f-4e49-b489-63ce66070f9a" providerId="ADAL" clId="{649D2BEA-3683-4958-96C0-DACD83DCAAD0}" dt="2023-04-11T16:52:36.550" v="2316" actId="9405"/>
          <ac:inkMkLst>
            <pc:docMk/>
            <pc:sldMk cId="1071625101" sldId="3837"/>
            <ac:inkMk id="10" creationId="{3F686B8D-343C-BD87-27F0-CC373E240D85}"/>
          </ac:inkMkLst>
        </pc:inkChg>
        <pc:inkChg chg="add">
          <ac:chgData name="Morshedzadeh, Yeganeh" userId="756361cf-fc9f-4e49-b489-63ce66070f9a" providerId="ADAL" clId="{649D2BEA-3683-4958-96C0-DACD83DCAAD0}" dt="2023-04-11T16:52:44.010" v="2317" actId="9405"/>
          <ac:inkMkLst>
            <pc:docMk/>
            <pc:sldMk cId="1071625101" sldId="3837"/>
            <ac:inkMk id="11" creationId="{6FACCF94-22E0-D0AC-7188-FD67519F7901}"/>
          </ac:inkMkLst>
        </pc:inkChg>
        <pc:inkChg chg="add">
          <ac:chgData name="Morshedzadeh, Yeganeh" userId="756361cf-fc9f-4e49-b489-63ce66070f9a" providerId="ADAL" clId="{649D2BEA-3683-4958-96C0-DACD83DCAAD0}" dt="2023-04-11T16:52:47.428" v="2318" actId="9405"/>
          <ac:inkMkLst>
            <pc:docMk/>
            <pc:sldMk cId="1071625101" sldId="3837"/>
            <ac:inkMk id="13" creationId="{2698FD7F-DB6D-AC6B-CBF9-D578877FEC42}"/>
          </ac:inkMkLst>
        </pc:inkChg>
        <pc:inkChg chg="add">
          <ac:chgData name="Morshedzadeh, Yeganeh" userId="756361cf-fc9f-4e49-b489-63ce66070f9a" providerId="ADAL" clId="{649D2BEA-3683-4958-96C0-DACD83DCAAD0}" dt="2023-04-11T16:52:51.967" v="2319" actId="9405"/>
          <ac:inkMkLst>
            <pc:docMk/>
            <pc:sldMk cId="1071625101" sldId="3837"/>
            <ac:inkMk id="15" creationId="{FE107CFF-7187-1D8E-1FA1-BB096CB13872}"/>
          </ac:inkMkLst>
        </pc:inkChg>
      </pc:sldChg>
      <pc:sldChg chg="addSp delSp modSp add del mod ord modNotesTx">
        <pc:chgData name="Morshedzadeh, Yeganeh" userId="756361cf-fc9f-4e49-b489-63ce66070f9a" providerId="ADAL" clId="{649D2BEA-3683-4958-96C0-DACD83DCAAD0}" dt="2023-04-11T06:28:59.025" v="793" actId="2696"/>
        <pc:sldMkLst>
          <pc:docMk/>
          <pc:sldMk cId="1051555706" sldId="3838"/>
        </pc:sldMkLst>
        <pc:spChg chg="add del mod">
          <ac:chgData name="Morshedzadeh, Yeganeh" userId="756361cf-fc9f-4e49-b489-63ce66070f9a" providerId="ADAL" clId="{649D2BEA-3683-4958-96C0-DACD83DCAAD0}" dt="2023-04-11T05:52:47.381" v="209" actId="22"/>
          <ac:spMkLst>
            <pc:docMk/>
            <pc:sldMk cId="1051555706" sldId="3838"/>
            <ac:spMk id="3" creationId="{AC59DB2A-3F96-8B54-9DF8-EB6B023B36AE}"/>
          </ac:spMkLst>
        </pc:spChg>
        <pc:spChg chg="mod">
          <ac:chgData name="Morshedzadeh, Yeganeh" userId="756361cf-fc9f-4e49-b489-63ce66070f9a" providerId="ADAL" clId="{649D2BEA-3683-4958-96C0-DACD83DCAAD0}" dt="2023-04-11T06:00:04.692" v="314" actId="27636"/>
          <ac:spMkLst>
            <pc:docMk/>
            <pc:sldMk cId="1051555706" sldId="3838"/>
            <ac:spMk id="9" creationId="{78260B10-25FE-445D-A9FD-06B618F1B961}"/>
          </ac:spMkLst>
        </pc:spChg>
        <pc:picChg chg="del">
          <ac:chgData name="Morshedzadeh, Yeganeh" userId="756361cf-fc9f-4e49-b489-63ce66070f9a" providerId="ADAL" clId="{649D2BEA-3683-4958-96C0-DACD83DCAAD0}" dt="2023-04-11T05:52:44.940" v="206" actId="478"/>
          <ac:picMkLst>
            <pc:docMk/>
            <pc:sldMk cId="1051555706" sldId="3838"/>
            <ac:picMk id="5" creationId="{EB864847-BA4A-E8DE-9EFD-69A28DD7D16E}"/>
          </ac:picMkLst>
        </pc:picChg>
        <pc:picChg chg="add del">
          <ac:chgData name="Morshedzadeh, Yeganeh" userId="756361cf-fc9f-4e49-b489-63ce66070f9a" providerId="ADAL" clId="{649D2BEA-3683-4958-96C0-DACD83DCAAD0}" dt="2023-04-11T05:52:46.100" v="208" actId="22"/>
          <ac:picMkLst>
            <pc:docMk/>
            <pc:sldMk cId="1051555706" sldId="3838"/>
            <ac:picMk id="6" creationId="{5A10C1A4-CCD7-D643-32C9-1E2B4CE4F7DC}"/>
          </ac:picMkLst>
        </pc:picChg>
        <pc:picChg chg="add mod ord">
          <ac:chgData name="Morshedzadeh, Yeganeh" userId="756361cf-fc9f-4e49-b489-63ce66070f9a" providerId="ADAL" clId="{649D2BEA-3683-4958-96C0-DACD83DCAAD0}" dt="2023-04-11T05:52:53.644" v="211" actId="14100"/>
          <ac:picMkLst>
            <pc:docMk/>
            <pc:sldMk cId="1051555706" sldId="3838"/>
            <ac:picMk id="8" creationId="{A2BC27A1-1D54-9B4C-386A-BF709FB145F2}"/>
          </ac:picMkLst>
        </pc:picChg>
      </pc:sldChg>
      <pc:sldChg chg="addSp modSp add mod modNotesTx">
        <pc:chgData name="Morshedzadeh, Yeganeh" userId="756361cf-fc9f-4e49-b489-63ce66070f9a" providerId="ADAL" clId="{649D2BEA-3683-4958-96C0-DACD83DCAAD0}" dt="2023-04-11T17:11:11.237" v="2385" actId="20577"/>
        <pc:sldMkLst>
          <pc:docMk/>
          <pc:sldMk cId="2339890250" sldId="3839"/>
        </pc:sldMkLst>
        <pc:spChg chg="mod">
          <ac:chgData name="Morshedzadeh, Yeganeh" userId="756361cf-fc9f-4e49-b489-63ce66070f9a" providerId="ADAL" clId="{649D2BEA-3683-4958-96C0-DACD83DCAAD0}" dt="2023-04-11T06:00:11.012" v="317" actId="14100"/>
          <ac:spMkLst>
            <pc:docMk/>
            <pc:sldMk cId="2339890250" sldId="3839"/>
            <ac:spMk id="9" creationId="{78260B10-25FE-445D-A9FD-06B618F1B961}"/>
          </ac:spMkLst>
        </pc:spChg>
        <pc:picChg chg="add mod modCrop">
          <ac:chgData name="Morshedzadeh, Yeganeh" userId="756361cf-fc9f-4e49-b489-63ce66070f9a" providerId="ADAL" clId="{649D2BEA-3683-4958-96C0-DACD83DCAAD0}" dt="2023-04-11T05:55:48.609" v="241" actId="1076"/>
          <ac:picMkLst>
            <pc:docMk/>
            <pc:sldMk cId="2339890250" sldId="3839"/>
            <ac:picMk id="3" creationId="{525F5161-1BD8-539D-614A-57344955341A}"/>
          </ac:picMkLst>
        </pc:picChg>
        <pc:picChg chg="mod modCrop">
          <ac:chgData name="Morshedzadeh, Yeganeh" userId="756361cf-fc9f-4e49-b489-63ce66070f9a" providerId="ADAL" clId="{649D2BEA-3683-4958-96C0-DACD83DCAAD0}" dt="2023-04-11T05:55:19.860" v="238" actId="732"/>
          <ac:picMkLst>
            <pc:docMk/>
            <pc:sldMk cId="2339890250" sldId="3839"/>
            <ac:picMk id="8" creationId="{A2BC27A1-1D54-9B4C-386A-BF709FB145F2}"/>
          </ac:picMkLst>
        </pc:picChg>
      </pc:sldChg>
      <pc:sldChg chg="delSp modSp add mod">
        <pc:chgData name="Morshedzadeh, Yeganeh" userId="756361cf-fc9f-4e49-b489-63ce66070f9a" providerId="ADAL" clId="{649D2BEA-3683-4958-96C0-DACD83DCAAD0}" dt="2023-04-11T06:12:35.217" v="601" actId="20577"/>
        <pc:sldMkLst>
          <pc:docMk/>
          <pc:sldMk cId="317409904" sldId="3840"/>
        </pc:sldMkLst>
        <pc:spChg chg="mod">
          <ac:chgData name="Morshedzadeh, Yeganeh" userId="756361cf-fc9f-4e49-b489-63ce66070f9a" providerId="ADAL" clId="{649D2BEA-3683-4958-96C0-DACD83DCAAD0}" dt="2023-04-11T05:59:57.915" v="311" actId="5793"/>
          <ac:spMkLst>
            <pc:docMk/>
            <pc:sldMk cId="317409904" sldId="3840"/>
            <ac:spMk id="2" creationId="{1D46624E-1256-4074-A302-8EFDA23D77BF}"/>
          </ac:spMkLst>
        </pc:spChg>
        <pc:spChg chg="mod">
          <ac:chgData name="Morshedzadeh, Yeganeh" userId="756361cf-fc9f-4e49-b489-63ce66070f9a" providerId="ADAL" clId="{649D2BEA-3683-4958-96C0-DACD83DCAAD0}" dt="2023-04-11T06:04:02.426" v="438" actId="20577"/>
          <ac:spMkLst>
            <pc:docMk/>
            <pc:sldMk cId="317409904" sldId="3840"/>
            <ac:spMk id="3" creationId="{33E8A40A-0195-4B3A-81F2-8B76B68F974F}"/>
          </ac:spMkLst>
        </pc:spChg>
        <pc:spChg chg="mod">
          <ac:chgData name="Morshedzadeh, Yeganeh" userId="756361cf-fc9f-4e49-b489-63ce66070f9a" providerId="ADAL" clId="{649D2BEA-3683-4958-96C0-DACD83DCAAD0}" dt="2023-04-11T06:11:24.313" v="548" actId="20577"/>
          <ac:spMkLst>
            <pc:docMk/>
            <pc:sldMk cId="317409904" sldId="3840"/>
            <ac:spMk id="4" creationId="{A84DACD0-2773-4975-A2FE-3BD5764E1F61}"/>
          </ac:spMkLst>
        </pc:spChg>
        <pc:spChg chg="mod">
          <ac:chgData name="Morshedzadeh, Yeganeh" userId="756361cf-fc9f-4e49-b489-63ce66070f9a" providerId="ADAL" clId="{649D2BEA-3683-4958-96C0-DACD83DCAAD0}" dt="2023-04-11T06:12:15.113" v="549" actId="20577"/>
          <ac:spMkLst>
            <pc:docMk/>
            <pc:sldMk cId="317409904" sldId="3840"/>
            <ac:spMk id="5" creationId="{8FCFD254-68A8-4D88-9653-D6F0238D59BD}"/>
          </ac:spMkLst>
        </pc:spChg>
        <pc:spChg chg="mod">
          <ac:chgData name="Morshedzadeh, Yeganeh" userId="756361cf-fc9f-4e49-b489-63ce66070f9a" providerId="ADAL" clId="{649D2BEA-3683-4958-96C0-DACD83DCAAD0}" dt="2023-04-11T06:12:35.217" v="601" actId="20577"/>
          <ac:spMkLst>
            <pc:docMk/>
            <pc:sldMk cId="317409904" sldId="3840"/>
            <ac:spMk id="6" creationId="{3905CD03-9B40-4AA4-B6AB-5B38436AB901}"/>
          </ac:spMkLst>
        </pc:spChg>
        <pc:spChg chg="mod">
          <ac:chgData name="Morshedzadeh, Yeganeh" userId="756361cf-fc9f-4e49-b489-63ce66070f9a" providerId="ADAL" clId="{649D2BEA-3683-4958-96C0-DACD83DCAAD0}" dt="2023-04-11T06:02:07.302" v="385"/>
          <ac:spMkLst>
            <pc:docMk/>
            <pc:sldMk cId="317409904" sldId="3840"/>
            <ac:spMk id="18" creationId="{93F1F6E8-FB29-489E-9497-38321677D832}"/>
          </ac:spMkLst>
        </pc:spChg>
        <pc:spChg chg="del">
          <ac:chgData name="Morshedzadeh, Yeganeh" userId="756361cf-fc9f-4e49-b489-63ce66070f9a" providerId="ADAL" clId="{649D2BEA-3683-4958-96C0-DACD83DCAAD0}" dt="2023-04-11T06:02:11.762" v="386" actId="478"/>
          <ac:spMkLst>
            <pc:docMk/>
            <pc:sldMk cId="317409904" sldId="3840"/>
            <ac:spMk id="19" creationId="{A86EFF1E-AB9A-40FE-A0CF-794B56E5276A}"/>
          </ac:spMkLst>
        </pc:spChg>
      </pc:sldChg>
      <pc:sldChg chg="modSp new mod ord modNotesTx">
        <pc:chgData name="Morshedzadeh, Yeganeh" userId="756361cf-fc9f-4e49-b489-63ce66070f9a" providerId="ADAL" clId="{649D2BEA-3683-4958-96C0-DACD83DCAAD0}" dt="2023-04-11T16:49:44.016" v="2302" actId="20577"/>
        <pc:sldMkLst>
          <pc:docMk/>
          <pc:sldMk cId="1386225670" sldId="3841"/>
        </pc:sldMkLst>
        <pc:spChg chg="mod">
          <ac:chgData name="Morshedzadeh, Yeganeh" userId="756361cf-fc9f-4e49-b489-63ce66070f9a" providerId="ADAL" clId="{649D2BEA-3683-4958-96C0-DACD83DCAAD0}" dt="2023-04-11T16:49:44.016" v="2302" actId="20577"/>
          <ac:spMkLst>
            <pc:docMk/>
            <pc:sldMk cId="1386225670" sldId="3841"/>
            <ac:spMk id="2" creationId="{A8372B59-B922-1F44-8215-A827927090E6}"/>
          </ac:spMkLst>
        </pc:spChg>
      </pc:sldChg>
      <pc:sldChg chg="addSp delSp modSp new mod modNotesTx">
        <pc:chgData name="Morshedzadeh, Yeganeh" userId="756361cf-fc9f-4e49-b489-63ce66070f9a" providerId="ADAL" clId="{649D2BEA-3683-4958-96C0-DACD83DCAAD0}" dt="2023-04-11T08:33:09.368" v="2209" actId="20577"/>
        <pc:sldMkLst>
          <pc:docMk/>
          <pc:sldMk cId="198239123" sldId="3842"/>
        </pc:sldMkLst>
        <pc:spChg chg="mod">
          <ac:chgData name="Morshedzadeh, Yeganeh" userId="756361cf-fc9f-4e49-b489-63ce66070f9a" providerId="ADAL" clId="{649D2BEA-3683-4958-96C0-DACD83DCAAD0}" dt="2023-04-11T06:16:06.424" v="632" actId="20577"/>
          <ac:spMkLst>
            <pc:docMk/>
            <pc:sldMk cId="198239123" sldId="3842"/>
            <ac:spMk id="2" creationId="{A444F9FB-E982-7161-5D5E-AB39EC13E89B}"/>
          </ac:spMkLst>
        </pc:spChg>
        <pc:spChg chg="del">
          <ac:chgData name="Morshedzadeh, Yeganeh" userId="756361cf-fc9f-4e49-b489-63ce66070f9a" providerId="ADAL" clId="{649D2BEA-3683-4958-96C0-DACD83DCAAD0}" dt="2023-04-11T06:15:49.423" v="626" actId="22"/>
          <ac:spMkLst>
            <pc:docMk/>
            <pc:sldMk cId="198239123" sldId="3842"/>
            <ac:spMk id="3" creationId="{C8FA059F-3D10-4E86-AAFE-5E820F95C1DB}"/>
          </ac:spMkLst>
        </pc:spChg>
        <pc:picChg chg="add mod ord modCrop">
          <ac:chgData name="Morshedzadeh, Yeganeh" userId="756361cf-fc9f-4e49-b489-63ce66070f9a" providerId="ADAL" clId="{649D2BEA-3683-4958-96C0-DACD83DCAAD0}" dt="2023-04-11T06:33:39.504" v="820" actId="732"/>
          <ac:picMkLst>
            <pc:docMk/>
            <pc:sldMk cId="198239123" sldId="3842"/>
            <ac:picMk id="7" creationId="{4B916295-5216-B6D6-1298-2047DE9758CF}"/>
          </ac:picMkLst>
        </pc:picChg>
      </pc:sldChg>
      <pc:sldChg chg="delSp modSp add mod">
        <pc:chgData name="Morshedzadeh, Yeganeh" userId="756361cf-fc9f-4e49-b489-63ce66070f9a" providerId="ADAL" clId="{649D2BEA-3683-4958-96C0-DACD83DCAAD0}" dt="2023-04-11T07:29:33.519" v="1749" actId="27636"/>
        <pc:sldMkLst>
          <pc:docMk/>
          <pc:sldMk cId="3305943328" sldId="3843"/>
        </pc:sldMkLst>
        <pc:spChg chg="mod">
          <ac:chgData name="Morshedzadeh, Yeganeh" userId="756361cf-fc9f-4e49-b489-63ce66070f9a" providerId="ADAL" clId="{649D2BEA-3683-4958-96C0-DACD83DCAAD0}" dt="2023-04-11T06:21:28.367" v="719" actId="14100"/>
          <ac:spMkLst>
            <pc:docMk/>
            <pc:sldMk cId="3305943328" sldId="3843"/>
            <ac:spMk id="2" creationId="{1836E49C-11A0-4C95-8A6E-FC7E9C57C105}"/>
          </ac:spMkLst>
        </pc:spChg>
        <pc:spChg chg="mod">
          <ac:chgData name="Morshedzadeh, Yeganeh" userId="756361cf-fc9f-4e49-b489-63ce66070f9a" providerId="ADAL" clId="{649D2BEA-3683-4958-96C0-DACD83DCAAD0}" dt="2023-04-11T07:29:33.519" v="1749" actId="27636"/>
          <ac:spMkLst>
            <pc:docMk/>
            <pc:sldMk cId="3305943328" sldId="3843"/>
            <ac:spMk id="3" creationId="{869C3FD2-AF88-4EF1-AFB7-5D31BD5AA0BF}"/>
          </ac:spMkLst>
        </pc:spChg>
        <pc:spChg chg="del">
          <ac:chgData name="Morshedzadeh, Yeganeh" userId="756361cf-fc9f-4e49-b489-63ce66070f9a" providerId="ADAL" clId="{649D2BEA-3683-4958-96C0-DACD83DCAAD0}" dt="2023-04-11T06:22:01.136" v="743" actId="478"/>
          <ac:spMkLst>
            <pc:docMk/>
            <pc:sldMk cId="3305943328" sldId="3843"/>
            <ac:spMk id="5" creationId="{A4A2B84E-2163-44C1-99D0-6F162AEA82E9}"/>
          </ac:spMkLst>
        </pc:spChg>
      </pc:sldChg>
      <pc:sldChg chg="modSp add mod">
        <pc:chgData name="Morshedzadeh, Yeganeh" userId="756361cf-fc9f-4e49-b489-63ce66070f9a" providerId="ADAL" clId="{649D2BEA-3683-4958-96C0-DACD83DCAAD0}" dt="2023-04-11T06:20:45.107" v="714" actId="20577"/>
        <pc:sldMkLst>
          <pc:docMk/>
          <pc:sldMk cId="2154577357" sldId="3844"/>
        </pc:sldMkLst>
        <pc:spChg chg="mod">
          <ac:chgData name="Morshedzadeh, Yeganeh" userId="756361cf-fc9f-4e49-b489-63ce66070f9a" providerId="ADAL" clId="{649D2BEA-3683-4958-96C0-DACD83DCAAD0}" dt="2023-04-11T06:20:35.494" v="702"/>
          <ac:spMkLst>
            <pc:docMk/>
            <pc:sldMk cId="2154577357" sldId="3844"/>
            <ac:spMk id="2" creationId="{1836E49C-11A0-4C95-8A6E-FC7E9C57C105}"/>
          </ac:spMkLst>
        </pc:spChg>
        <pc:spChg chg="mod">
          <ac:chgData name="Morshedzadeh, Yeganeh" userId="756361cf-fc9f-4e49-b489-63ce66070f9a" providerId="ADAL" clId="{649D2BEA-3683-4958-96C0-DACD83DCAAD0}" dt="2023-04-11T06:20:45.107" v="714" actId="20577"/>
          <ac:spMkLst>
            <pc:docMk/>
            <pc:sldMk cId="2154577357" sldId="3844"/>
            <ac:spMk id="3" creationId="{869C3FD2-AF88-4EF1-AFB7-5D31BD5AA0BF}"/>
          </ac:spMkLst>
        </pc:spChg>
      </pc:sldChg>
      <pc:sldChg chg="modSp add mod">
        <pc:chgData name="Morshedzadeh, Yeganeh" userId="756361cf-fc9f-4e49-b489-63ce66070f9a" providerId="ADAL" clId="{649D2BEA-3683-4958-96C0-DACD83DCAAD0}" dt="2023-04-11T07:31:34.879" v="1771" actId="20577"/>
        <pc:sldMkLst>
          <pc:docMk/>
          <pc:sldMk cId="2080634168" sldId="3845"/>
        </pc:sldMkLst>
        <pc:spChg chg="mod">
          <ac:chgData name="Morshedzadeh, Yeganeh" userId="756361cf-fc9f-4e49-b489-63ce66070f9a" providerId="ADAL" clId="{649D2BEA-3683-4958-96C0-DACD83DCAAD0}" dt="2023-04-11T06:20:10.486" v="692"/>
          <ac:spMkLst>
            <pc:docMk/>
            <pc:sldMk cId="2080634168" sldId="3845"/>
            <ac:spMk id="2" creationId="{1836E49C-11A0-4C95-8A6E-FC7E9C57C105}"/>
          </ac:spMkLst>
        </pc:spChg>
        <pc:spChg chg="mod">
          <ac:chgData name="Morshedzadeh, Yeganeh" userId="756361cf-fc9f-4e49-b489-63ce66070f9a" providerId="ADAL" clId="{649D2BEA-3683-4958-96C0-DACD83DCAAD0}" dt="2023-04-11T07:31:34.879" v="1771" actId="20577"/>
          <ac:spMkLst>
            <pc:docMk/>
            <pc:sldMk cId="2080634168" sldId="3845"/>
            <ac:spMk id="3" creationId="{869C3FD2-AF88-4EF1-AFB7-5D31BD5AA0BF}"/>
          </ac:spMkLst>
        </pc:spChg>
      </pc:sldChg>
      <pc:sldChg chg="modSp add mod">
        <pc:chgData name="Morshedzadeh, Yeganeh" userId="756361cf-fc9f-4e49-b489-63ce66070f9a" providerId="ADAL" clId="{649D2BEA-3683-4958-96C0-DACD83DCAAD0}" dt="2023-04-11T07:30:17.734" v="1767" actId="20577"/>
        <pc:sldMkLst>
          <pc:docMk/>
          <pc:sldMk cId="3021354682" sldId="3846"/>
        </pc:sldMkLst>
        <pc:spChg chg="mod">
          <ac:chgData name="Morshedzadeh, Yeganeh" userId="756361cf-fc9f-4e49-b489-63ce66070f9a" providerId="ADAL" clId="{649D2BEA-3683-4958-96C0-DACD83DCAAD0}" dt="2023-04-11T06:22:31.718" v="751"/>
          <ac:spMkLst>
            <pc:docMk/>
            <pc:sldMk cId="3021354682" sldId="3846"/>
            <ac:spMk id="2" creationId="{1836E49C-11A0-4C95-8A6E-FC7E9C57C105}"/>
          </ac:spMkLst>
        </pc:spChg>
        <pc:spChg chg="mod">
          <ac:chgData name="Morshedzadeh, Yeganeh" userId="756361cf-fc9f-4e49-b489-63ce66070f9a" providerId="ADAL" clId="{649D2BEA-3683-4958-96C0-DACD83DCAAD0}" dt="2023-04-11T07:30:17.734" v="1767" actId="20577"/>
          <ac:spMkLst>
            <pc:docMk/>
            <pc:sldMk cId="3021354682" sldId="3846"/>
            <ac:spMk id="3" creationId="{869C3FD2-AF88-4EF1-AFB7-5D31BD5AA0BF}"/>
          </ac:spMkLst>
        </pc:spChg>
      </pc:sldChg>
      <pc:sldChg chg="addSp delSp modSp add mod modAnim modNotesTx">
        <pc:chgData name="Morshedzadeh, Yeganeh" userId="756361cf-fc9f-4e49-b489-63ce66070f9a" providerId="ADAL" clId="{649D2BEA-3683-4958-96C0-DACD83DCAAD0}" dt="2023-04-11T17:11:21.731" v="2417" actId="20577"/>
        <pc:sldMkLst>
          <pc:docMk/>
          <pc:sldMk cId="939892032" sldId="3847"/>
        </pc:sldMkLst>
        <pc:spChg chg="add del mod">
          <ac:chgData name="Morshedzadeh, Yeganeh" userId="756361cf-fc9f-4e49-b489-63ce66070f9a" providerId="ADAL" clId="{649D2BEA-3683-4958-96C0-DACD83DCAAD0}" dt="2023-04-11T06:30:39.151" v="802" actId="478"/>
          <ac:spMkLst>
            <pc:docMk/>
            <pc:sldMk cId="939892032" sldId="3847"/>
            <ac:spMk id="2" creationId="{4842884C-6F59-4331-3B5C-5375153BE748}"/>
          </ac:spMkLst>
        </pc:spChg>
      </pc:sldChg>
      <pc:sldChg chg="addSp delSp modSp new mod modClrScheme chgLayout modNotesTx">
        <pc:chgData name="Morshedzadeh, Yeganeh" userId="756361cf-fc9f-4e49-b489-63ce66070f9a" providerId="ADAL" clId="{649D2BEA-3683-4958-96C0-DACD83DCAAD0}" dt="2023-04-11T06:40:06.879" v="999" actId="20577"/>
        <pc:sldMkLst>
          <pc:docMk/>
          <pc:sldMk cId="3932161407" sldId="3848"/>
        </pc:sldMkLst>
        <pc:spChg chg="del mod ord">
          <ac:chgData name="Morshedzadeh, Yeganeh" userId="756361cf-fc9f-4e49-b489-63ce66070f9a" providerId="ADAL" clId="{649D2BEA-3683-4958-96C0-DACD83DCAAD0}" dt="2023-04-11T06:37:55.305" v="825" actId="700"/>
          <ac:spMkLst>
            <pc:docMk/>
            <pc:sldMk cId="3932161407" sldId="3848"/>
            <ac:spMk id="2" creationId="{D0ABEA2B-F4C8-5B80-C56D-39EC12996F67}"/>
          </ac:spMkLst>
        </pc:spChg>
        <pc:spChg chg="del mod ord">
          <ac:chgData name="Morshedzadeh, Yeganeh" userId="756361cf-fc9f-4e49-b489-63ce66070f9a" providerId="ADAL" clId="{649D2BEA-3683-4958-96C0-DACD83DCAAD0}" dt="2023-04-11T06:37:55.305" v="825" actId="700"/>
          <ac:spMkLst>
            <pc:docMk/>
            <pc:sldMk cId="3932161407" sldId="3848"/>
            <ac:spMk id="3" creationId="{8138F902-BAD9-1A6A-5F50-D34F971B1504}"/>
          </ac:spMkLst>
        </pc:spChg>
        <pc:spChg chg="mod ord">
          <ac:chgData name="Morshedzadeh, Yeganeh" userId="756361cf-fc9f-4e49-b489-63ce66070f9a" providerId="ADAL" clId="{649D2BEA-3683-4958-96C0-DACD83DCAAD0}" dt="2023-04-11T06:38:15.891" v="830" actId="700"/>
          <ac:spMkLst>
            <pc:docMk/>
            <pc:sldMk cId="3932161407" sldId="3848"/>
            <ac:spMk id="4" creationId="{F4BD9C66-A7F8-D509-BB46-0BFF7F2A6047}"/>
          </ac:spMkLst>
        </pc:spChg>
        <pc:spChg chg="mod ord">
          <ac:chgData name="Morshedzadeh, Yeganeh" userId="756361cf-fc9f-4e49-b489-63ce66070f9a" providerId="ADAL" clId="{649D2BEA-3683-4958-96C0-DACD83DCAAD0}" dt="2023-04-11T06:38:15.891" v="830" actId="700"/>
          <ac:spMkLst>
            <pc:docMk/>
            <pc:sldMk cId="3932161407" sldId="3848"/>
            <ac:spMk id="5" creationId="{433BE2D8-2E86-2553-0CBC-33E9519B3F09}"/>
          </ac:spMkLst>
        </pc:spChg>
        <pc:spChg chg="add del mod ord">
          <ac:chgData name="Morshedzadeh, Yeganeh" userId="756361cf-fc9f-4e49-b489-63ce66070f9a" providerId="ADAL" clId="{649D2BEA-3683-4958-96C0-DACD83DCAAD0}" dt="2023-04-11T06:38:15.891" v="830" actId="700"/>
          <ac:spMkLst>
            <pc:docMk/>
            <pc:sldMk cId="3932161407" sldId="3848"/>
            <ac:spMk id="6" creationId="{252698B9-29A4-D1E5-BF28-772EDA8694D2}"/>
          </ac:spMkLst>
        </pc:spChg>
        <pc:spChg chg="add del mod ord">
          <ac:chgData name="Morshedzadeh, Yeganeh" userId="756361cf-fc9f-4e49-b489-63ce66070f9a" providerId="ADAL" clId="{649D2BEA-3683-4958-96C0-DACD83DCAAD0}" dt="2023-04-11T06:38:15.891" v="830" actId="700"/>
          <ac:spMkLst>
            <pc:docMk/>
            <pc:sldMk cId="3932161407" sldId="3848"/>
            <ac:spMk id="7" creationId="{6E3B3EAE-2A0E-80DB-89D6-9E75098C4B2D}"/>
          </ac:spMkLst>
        </pc:spChg>
        <pc:spChg chg="add del mod ord">
          <ac:chgData name="Morshedzadeh, Yeganeh" userId="756361cf-fc9f-4e49-b489-63ce66070f9a" providerId="ADAL" clId="{649D2BEA-3683-4958-96C0-DACD83DCAAD0}" dt="2023-04-11T06:38:15.891" v="830" actId="700"/>
          <ac:spMkLst>
            <pc:docMk/>
            <pc:sldMk cId="3932161407" sldId="3848"/>
            <ac:spMk id="8" creationId="{5A2D4BCE-A937-736A-3CBC-0281B801387E}"/>
          </ac:spMkLst>
        </pc:spChg>
        <pc:spChg chg="add del mod ord">
          <ac:chgData name="Morshedzadeh, Yeganeh" userId="756361cf-fc9f-4e49-b489-63ce66070f9a" providerId="ADAL" clId="{649D2BEA-3683-4958-96C0-DACD83DCAAD0}" dt="2023-04-11T06:38:15.891" v="830" actId="700"/>
          <ac:spMkLst>
            <pc:docMk/>
            <pc:sldMk cId="3932161407" sldId="3848"/>
            <ac:spMk id="9" creationId="{887EFE7D-1E7E-BD4E-98FC-D7566F520016}"/>
          </ac:spMkLst>
        </pc:spChg>
        <pc:spChg chg="add mod ord">
          <ac:chgData name="Morshedzadeh, Yeganeh" userId="756361cf-fc9f-4e49-b489-63ce66070f9a" providerId="ADAL" clId="{649D2BEA-3683-4958-96C0-DACD83DCAAD0}" dt="2023-04-11T06:38:26.527" v="861" actId="20577"/>
          <ac:spMkLst>
            <pc:docMk/>
            <pc:sldMk cId="3932161407" sldId="3848"/>
            <ac:spMk id="14" creationId="{8612C0A8-0F72-069B-A864-64B1F6844587}"/>
          </ac:spMkLst>
        </pc:spChg>
        <pc:spChg chg="add del mod ord">
          <ac:chgData name="Morshedzadeh, Yeganeh" userId="756361cf-fc9f-4e49-b489-63ce66070f9a" providerId="ADAL" clId="{649D2BEA-3683-4958-96C0-DACD83DCAAD0}" dt="2023-04-11T06:38:41.292" v="864" actId="22"/>
          <ac:spMkLst>
            <pc:docMk/>
            <pc:sldMk cId="3932161407" sldId="3848"/>
            <ac:spMk id="15" creationId="{E29D107D-FD05-EC98-2EC1-FFA12B1529EF}"/>
          </ac:spMkLst>
        </pc:spChg>
        <pc:picChg chg="add del">
          <ac:chgData name="Morshedzadeh, Yeganeh" userId="756361cf-fc9f-4e49-b489-63ce66070f9a" providerId="ADAL" clId="{649D2BEA-3683-4958-96C0-DACD83DCAAD0}" dt="2023-04-11T06:37:59.913" v="827" actId="22"/>
          <ac:picMkLst>
            <pc:docMk/>
            <pc:sldMk cId="3932161407" sldId="3848"/>
            <ac:picMk id="11" creationId="{5C1ABDFE-D7FB-DF39-851D-68DB1893B758}"/>
          </ac:picMkLst>
        </pc:picChg>
        <pc:picChg chg="add del">
          <ac:chgData name="Morshedzadeh, Yeganeh" userId="756361cf-fc9f-4e49-b489-63ce66070f9a" providerId="ADAL" clId="{649D2BEA-3683-4958-96C0-DACD83DCAAD0}" dt="2023-04-11T06:38:05.848" v="829" actId="22"/>
          <ac:picMkLst>
            <pc:docMk/>
            <pc:sldMk cId="3932161407" sldId="3848"/>
            <ac:picMk id="13" creationId="{AE76DC0F-024E-3BFF-9BF3-D7820773192C}"/>
          </ac:picMkLst>
        </pc:picChg>
        <pc:picChg chg="add del mod ord">
          <ac:chgData name="Morshedzadeh, Yeganeh" userId="756361cf-fc9f-4e49-b489-63ce66070f9a" providerId="ADAL" clId="{649D2BEA-3683-4958-96C0-DACD83DCAAD0}" dt="2023-04-11T06:38:32.552" v="863" actId="22"/>
          <ac:picMkLst>
            <pc:docMk/>
            <pc:sldMk cId="3932161407" sldId="3848"/>
            <ac:picMk id="17" creationId="{52B9A3A2-AF9F-7655-3194-AC9E82E2339D}"/>
          </ac:picMkLst>
        </pc:picChg>
        <pc:picChg chg="add mod ord modCrop">
          <ac:chgData name="Morshedzadeh, Yeganeh" userId="756361cf-fc9f-4e49-b489-63ce66070f9a" providerId="ADAL" clId="{649D2BEA-3683-4958-96C0-DACD83DCAAD0}" dt="2023-04-11T06:39:06.530" v="867" actId="1076"/>
          <ac:picMkLst>
            <pc:docMk/>
            <pc:sldMk cId="3932161407" sldId="3848"/>
            <ac:picMk id="19" creationId="{49F1C20A-2847-77E5-D2E3-E808472AFC1C}"/>
          </ac:picMkLst>
        </pc:picChg>
      </pc:sldChg>
      <pc:sldChg chg="addSp delSp modSp add mod modNotesTx">
        <pc:chgData name="Morshedzadeh, Yeganeh" userId="756361cf-fc9f-4e49-b489-63ce66070f9a" providerId="ADAL" clId="{649D2BEA-3683-4958-96C0-DACD83DCAAD0}" dt="2023-04-11T06:43:46.933" v="1063"/>
        <pc:sldMkLst>
          <pc:docMk/>
          <pc:sldMk cId="3578662987" sldId="3849"/>
        </pc:sldMkLst>
        <pc:spChg chg="add del mod">
          <ac:chgData name="Morshedzadeh, Yeganeh" userId="756361cf-fc9f-4e49-b489-63ce66070f9a" providerId="ADAL" clId="{649D2BEA-3683-4958-96C0-DACD83DCAAD0}" dt="2023-04-11T06:41:50.363" v="1002" actId="22"/>
          <ac:spMkLst>
            <pc:docMk/>
            <pc:sldMk cId="3578662987" sldId="3849"/>
            <ac:spMk id="3" creationId="{47957606-DEDF-DADE-BF1C-C06712EAB760}"/>
          </ac:spMkLst>
        </pc:spChg>
        <pc:spChg chg="mod">
          <ac:chgData name="Morshedzadeh, Yeganeh" userId="756361cf-fc9f-4e49-b489-63ce66070f9a" providerId="ADAL" clId="{649D2BEA-3683-4958-96C0-DACD83DCAAD0}" dt="2023-04-11T06:42:17.455" v="1014" actId="20577"/>
          <ac:spMkLst>
            <pc:docMk/>
            <pc:sldMk cId="3578662987" sldId="3849"/>
            <ac:spMk id="14" creationId="{8612C0A8-0F72-069B-A864-64B1F6844587}"/>
          </ac:spMkLst>
        </pc:spChg>
        <pc:picChg chg="add mod ord">
          <ac:chgData name="Morshedzadeh, Yeganeh" userId="756361cf-fc9f-4e49-b489-63ce66070f9a" providerId="ADAL" clId="{649D2BEA-3683-4958-96C0-DACD83DCAAD0}" dt="2023-04-11T06:41:50.363" v="1002" actId="22"/>
          <ac:picMkLst>
            <pc:docMk/>
            <pc:sldMk cId="3578662987" sldId="3849"/>
            <ac:picMk id="7" creationId="{C7345F22-8250-40F3-C8E8-2E2E74358CEB}"/>
          </ac:picMkLst>
        </pc:picChg>
        <pc:picChg chg="del">
          <ac:chgData name="Morshedzadeh, Yeganeh" userId="756361cf-fc9f-4e49-b489-63ce66070f9a" providerId="ADAL" clId="{649D2BEA-3683-4958-96C0-DACD83DCAAD0}" dt="2023-04-11T06:41:48.906" v="1001" actId="478"/>
          <ac:picMkLst>
            <pc:docMk/>
            <pc:sldMk cId="3578662987" sldId="3849"/>
            <ac:picMk id="19" creationId="{49F1C20A-2847-77E5-D2E3-E808472AFC1C}"/>
          </ac:picMkLst>
        </pc:picChg>
      </pc:sldChg>
      <pc:sldChg chg="addSp delSp modSp add mod modNotesTx">
        <pc:chgData name="Morshedzadeh, Yeganeh" userId="756361cf-fc9f-4e49-b489-63ce66070f9a" providerId="ADAL" clId="{649D2BEA-3683-4958-96C0-DACD83DCAAD0}" dt="2023-04-11T06:44:46.784" v="1079" actId="20577"/>
        <pc:sldMkLst>
          <pc:docMk/>
          <pc:sldMk cId="1979853831" sldId="3850"/>
        </pc:sldMkLst>
        <pc:spChg chg="add del mod">
          <ac:chgData name="Morshedzadeh, Yeganeh" userId="756361cf-fc9f-4e49-b489-63ce66070f9a" providerId="ADAL" clId="{649D2BEA-3683-4958-96C0-DACD83DCAAD0}" dt="2023-04-11T06:44:06.021" v="1065" actId="22"/>
          <ac:spMkLst>
            <pc:docMk/>
            <pc:sldMk cId="1979853831" sldId="3850"/>
            <ac:spMk id="3" creationId="{4D17200D-5F6C-336E-DAB6-3FCB38539B37}"/>
          </ac:spMkLst>
        </pc:spChg>
        <pc:spChg chg="mod">
          <ac:chgData name="Morshedzadeh, Yeganeh" userId="756361cf-fc9f-4e49-b489-63ce66070f9a" providerId="ADAL" clId="{649D2BEA-3683-4958-96C0-DACD83DCAAD0}" dt="2023-04-11T06:44:46.784" v="1079" actId="20577"/>
          <ac:spMkLst>
            <pc:docMk/>
            <pc:sldMk cId="1979853831" sldId="3850"/>
            <ac:spMk id="14" creationId="{8612C0A8-0F72-069B-A864-64B1F6844587}"/>
          </ac:spMkLst>
        </pc:spChg>
        <pc:picChg chg="del">
          <ac:chgData name="Morshedzadeh, Yeganeh" userId="756361cf-fc9f-4e49-b489-63ce66070f9a" providerId="ADAL" clId="{649D2BEA-3683-4958-96C0-DACD83DCAAD0}" dt="2023-04-11T06:43:18.280" v="1058" actId="478"/>
          <ac:picMkLst>
            <pc:docMk/>
            <pc:sldMk cId="1979853831" sldId="3850"/>
            <ac:picMk id="7" creationId="{C7345F22-8250-40F3-C8E8-2E2E74358CEB}"/>
          </ac:picMkLst>
        </pc:picChg>
        <pc:picChg chg="add mod ord">
          <ac:chgData name="Morshedzadeh, Yeganeh" userId="756361cf-fc9f-4e49-b489-63ce66070f9a" providerId="ADAL" clId="{649D2BEA-3683-4958-96C0-DACD83DCAAD0}" dt="2023-04-11T06:44:06.021" v="1065" actId="22"/>
          <ac:picMkLst>
            <pc:docMk/>
            <pc:sldMk cId="1979853831" sldId="3850"/>
            <ac:picMk id="8" creationId="{D37ACDBE-CB04-A423-366C-E4B03E6AE270}"/>
          </ac:picMkLst>
        </pc:picChg>
      </pc:sldChg>
      <pc:sldChg chg="addSp delSp modSp add mod modNotesTx">
        <pc:chgData name="Morshedzadeh, Yeganeh" userId="756361cf-fc9f-4e49-b489-63ce66070f9a" providerId="ADAL" clId="{649D2BEA-3683-4958-96C0-DACD83DCAAD0}" dt="2023-04-11T06:46:21.279" v="1109" actId="20577"/>
        <pc:sldMkLst>
          <pc:docMk/>
          <pc:sldMk cId="113604424" sldId="3851"/>
        </pc:sldMkLst>
        <pc:spChg chg="del">
          <ac:chgData name="Morshedzadeh, Yeganeh" userId="756361cf-fc9f-4e49-b489-63ce66070f9a" providerId="ADAL" clId="{649D2BEA-3683-4958-96C0-DACD83DCAAD0}" dt="2023-04-11T06:45:38.787" v="1080" actId="22"/>
          <ac:spMkLst>
            <pc:docMk/>
            <pc:sldMk cId="113604424" sldId="3851"/>
            <ac:spMk id="3" creationId="{4D17200D-5F6C-336E-DAB6-3FCB38539B37}"/>
          </ac:spMkLst>
        </pc:spChg>
        <pc:spChg chg="mod">
          <ac:chgData name="Morshedzadeh, Yeganeh" userId="756361cf-fc9f-4e49-b489-63ce66070f9a" providerId="ADAL" clId="{649D2BEA-3683-4958-96C0-DACD83DCAAD0}" dt="2023-04-11T06:46:21.279" v="1109" actId="20577"/>
          <ac:spMkLst>
            <pc:docMk/>
            <pc:sldMk cId="113604424" sldId="3851"/>
            <ac:spMk id="14" creationId="{8612C0A8-0F72-069B-A864-64B1F6844587}"/>
          </ac:spMkLst>
        </pc:spChg>
        <pc:picChg chg="add mod ord">
          <ac:chgData name="Morshedzadeh, Yeganeh" userId="756361cf-fc9f-4e49-b489-63ce66070f9a" providerId="ADAL" clId="{649D2BEA-3683-4958-96C0-DACD83DCAAD0}" dt="2023-04-11T06:45:38.787" v="1080" actId="22"/>
          <ac:picMkLst>
            <pc:docMk/>
            <pc:sldMk cId="113604424" sldId="3851"/>
            <ac:picMk id="6" creationId="{2005E6A3-D600-A4C2-7E27-F545564EEE27}"/>
          </ac:picMkLst>
        </pc:picChg>
      </pc:sldChg>
      <pc:sldChg chg="addSp delSp modSp add mod modNotesTx">
        <pc:chgData name="Morshedzadeh, Yeganeh" userId="756361cf-fc9f-4e49-b489-63ce66070f9a" providerId="ADAL" clId="{649D2BEA-3683-4958-96C0-DACD83DCAAD0}" dt="2023-04-11T08:18:24.008" v="2149" actId="20577"/>
        <pc:sldMkLst>
          <pc:docMk/>
          <pc:sldMk cId="525616653" sldId="3852"/>
        </pc:sldMkLst>
        <pc:spChg chg="del">
          <ac:chgData name="Morshedzadeh, Yeganeh" userId="756361cf-fc9f-4e49-b489-63ce66070f9a" providerId="ADAL" clId="{649D2BEA-3683-4958-96C0-DACD83DCAAD0}" dt="2023-04-11T06:46:46.905" v="1114" actId="22"/>
          <ac:spMkLst>
            <pc:docMk/>
            <pc:sldMk cId="525616653" sldId="3852"/>
            <ac:spMk id="3" creationId="{4D17200D-5F6C-336E-DAB6-3FCB38539B37}"/>
          </ac:spMkLst>
        </pc:spChg>
        <pc:spChg chg="mod">
          <ac:chgData name="Morshedzadeh, Yeganeh" userId="756361cf-fc9f-4e49-b489-63ce66070f9a" providerId="ADAL" clId="{649D2BEA-3683-4958-96C0-DACD83DCAAD0}" dt="2023-04-11T08:18:24.008" v="2149" actId="20577"/>
          <ac:spMkLst>
            <pc:docMk/>
            <pc:sldMk cId="525616653" sldId="3852"/>
            <ac:spMk id="14" creationId="{8612C0A8-0F72-069B-A864-64B1F6844587}"/>
          </ac:spMkLst>
        </pc:spChg>
        <pc:picChg chg="add del">
          <ac:chgData name="Morshedzadeh, Yeganeh" userId="756361cf-fc9f-4e49-b489-63ce66070f9a" providerId="ADAL" clId="{649D2BEA-3683-4958-96C0-DACD83DCAAD0}" dt="2023-04-11T06:46:46.017" v="1113" actId="22"/>
          <ac:picMkLst>
            <pc:docMk/>
            <pc:sldMk cId="525616653" sldId="3852"/>
            <ac:picMk id="6" creationId="{DED423C0-A42F-DB49-3AF4-F5014A7027EF}"/>
          </ac:picMkLst>
        </pc:picChg>
        <pc:picChg chg="add mod ord">
          <ac:chgData name="Morshedzadeh, Yeganeh" userId="756361cf-fc9f-4e49-b489-63ce66070f9a" providerId="ADAL" clId="{649D2BEA-3683-4958-96C0-DACD83DCAAD0}" dt="2023-04-11T06:46:46.905" v="1114" actId="22"/>
          <ac:picMkLst>
            <pc:docMk/>
            <pc:sldMk cId="525616653" sldId="3852"/>
            <ac:picMk id="8" creationId="{B9BD69D4-333D-849B-3695-4B8541BE109D}"/>
          </ac:picMkLst>
        </pc:picChg>
      </pc:sldChg>
      <pc:sldChg chg="addSp delSp modSp add mod modNotesTx">
        <pc:chgData name="Morshedzadeh, Yeganeh" userId="756361cf-fc9f-4e49-b489-63ce66070f9a" providerId="ADAL" clId="{649D2BEA-3683-4958-96C0-DACD83DCAAD0}" dt="2023-04-11T06:50:26.094" v="1207" actId="20577"/>
        <pc:sldMkLst>
          <pc:docMk/>
          <pc:sldMk cId="2329363611" sldId="3853"/>
        </pc:sldMkLst>
        <pc:spChg chg="del">
          <ac:chgData name="Morshedzadeh, Yeganeh" userId="756361cf-fc9f-4e49-b489-63ce66070f9a" providerId="ADAL" clId="{649D2BEA-3683-4958-96C0-DACD83DCAAD0}" dt="2023-04-11T06:49:46.819" v="1178" actId="22"/>
          <ac:spMkLst>
            <pc:docMk/>
            <pc:sldMk cId="2329363611" sldId="3853"/>
            <ac:spMk id="3" creationId="{4D17200D-5F6C-336E-DAB6-3FCB38539B37}"/>
          </ac:spMkLst>
        </pc:spChg>
        <pc:spChg chg="mod">
          <ac:chgData name="Morshedzadeh, Yeganeh" userId="756361cf-fc9f-4e49-b489-63ce66070f9a" providerId="ADAL" clId="{649D2BEA-3683-4958-96C0-DACD83DCAAD0}" dt="2023-04-11T06:50:09.510" v="1186" actId="20577"/>
          <ac:spMkLst>
            <pc:docMk/>
            <pc:sldMk cId="2329363611" sldId="3853"/>
            <ac:spMk id="14" creationId="{8612C0A8-0F72-069B-A864-64B1F6844587}"/>
          </ac:spMkLst>
        </pc:spChg>
        <pc:picChg chg="add mod ord">
          <ac:chgData name="Morshedzadeh, Yeganeh" userId="756361cf-fc9f-4e49-b489-63ce66070f9a" providerId="ADAL" clId="{649D2BEA-3683-4958-96C0-DACD83DCAAD0}" dt="2023-04-11T06:49:46.819" v="1178" actId="22"/>
          <ac:picMkLst>
            <pc:docMk/>
            <pc:sldMk cId="2329363611" sldId="3853"/>
            <ac:picMk id="6" creationId="{E12D8578-1FCE-9983-8A15-A0AFB7351E9D}"/>
          </ac:picMkLst>
        </pc:picChg>
      </pc:sldChg>
      <pc:sldChg chg="addSp delSp modSp add mod modNotesTx">
        <pc:chgData name="Morshedzadeh, Yeganeh" userId="756361cf-fc9f-4e49-b489-63ce66070f9a" providerId="ADAL" clId="{649D2BEA-3683-4958-96C0-DACD83DCAAD0}" dt="2023-04-11T06:52:27.343" v="1232" actId="20577"/>
        <pc:sldMkLst>
          <pc:docMk/>
          <pc:sldMk cId="1483942617" sldId="3854"/>
        </pc:sldMkLst>
        <pc:spChg chg="del">
          <ac:chgData name="Morshedzadeh, Yeganeh" userId="756361cf-fc9f-4e49-b489-63ce66070f9a" providerId="ADAL" clId="{649D2BEA-3683-4958-96C0-DACD83DCAAD0}" dt="2023-04-11T06:51:17.602" v="1211" actId="22"/>
          <ac:spMkLst>
            <pc:docMk/>
            <pc:sldMk cId="1483942617" sldId="3854"/>
            <ac:spMk id="3" creationId="{4D17200D-5F6C-336E-DAB6-3FCB38539B37}"/>
          </ac:spMkLst>
        </pc:spChg>
        <pc:spChg chg="mod">
          <ac:chgData name="Morshedzadeh, Yeganeh" userId="756361cf-fc9f-4e49-b489-63ce66070f9a" providerId="ADAL" clId="{649D2BEA-3683-4958-96C0-DACD83DCAAD0}" dt="2023-04-11T06:51:27.431" v="1215" actId="20577"/>
          <ac:spMkLst>
            <pc:docMk/>
            <pc:sldMk cId="1483942617" sldId="3854"/>
            <ac:spMk id="14" creationId="{8612C0A8-0F72-069B-A864-64B1F6844587}"/>
          </ac:spMkLst>
        </pc:spChg>
        <pc:picChg chg="add mod ord">
          <ac:chgData name="Morshedzadeh, Yeganeh" userId="756361cf-fc9f-4e49-b489-63ce66070f9a" providerId="ADAL" clId="{649D2BEA-3683-4958-96C0-DACD83DCAAD0}" dt="2023-04-11T06:51:17.602" v="1211" actId="22"/>
          <ac:picMkLst>
            <pc:docMk/>
            <pc:sldMk cId="1483942617" sldId="3854"/>
            <ac:picMk id="6" creationId="{913E3CAC-68FC-704A-F781-25511925884A}"/>
          </ac:picMkLst>
        </pc:picChg>
      </pc:sldChg>
      <pc:sldChg chg="addSp delSp modSp add mod modNotesTx">
        <pc:chgData name="Morshedzadeh, Yeganeh" userId="756361cf-fc9f-4e49-b489-63ce66070f9a" providerId="ADAL" clId="{649D2BEA-3683-4958-96C0-DACD83DCAAD0}" dt="2023-04-11T06:49:09.425" v="1177" actId="20577"/>
        <pc:sldMkLst>
          <pc:docMk/>
          <pc:sldMk cId="1784211928" sldId="3855"/>
        </pc:sldMkLst>
        <pc:spChg chg="add del mod">
          <ac:chgData name="Morshedzadeh, Yeganeh" userId="756361cf-fc9f-4e49-b489-63ce66070f9a" providerId="ADAL" clId="{649D2BEA-3683-4958-96C0-DACD83DCAAD0}" dt="2023-04-11T06:49:06.030" v="1176" actId="22"/>
          <ac:spMkLst>
            <pc:docMk/>
            <pc:sldMk cId="1784211928" sldId="3855"/>
            <ac:spMk id="3" creationId="{D5627082-9061-5EB5-31EC-D6FC31C78A50}"/>
          </ac:spMkLst>
        </pc:spChg>
        <pc:spChg chg="mod">
          <ac:chgData name="Morshedzadeh, Yeganeh" userId="756361cf-fc9f-4e49-b489-63ce66070f9a" providerId="ADAL" clId="{649D2BEA-3683-4958-96C0-DACD83DCAAD0}" dt="2023-04-11T06:48:55.969" v="1170" actId="20577"/>
          <ac:spMkLst>
            <pc:docMk/>
            <pc:sldMk cId="1784211928" sldId="3855"/>
            <ac:spMk id="14" creationId="{8612C0A8-0F72-069B-A864-64B1F6844587}"/>
          </ac:spMkLst>
        </pc:spChg>
        <pc:picChg chg="add del">
          <ac:chgData name="Morshedzadeh, Yeganeh" userId="756361cf-fc9f-4e49-b489-63ce66070f9a" providerId="ADAL" clId="{649D2BEA-3683-4958-96C0-DACD83DCAAD0}" dt="2023-04-11T06:49:05.335" v="1175" actId="22"/>
          <ac:picMkLst>
            <pc:docMk/>
            <pc:sldMk cId="1784211928" sldId="3855"/>
            <ac:picMk id="7" creationId="{F915A8E2-E56B-A319-C5DC-87A6979E1A9B}"/>
          </ac:picMkLst>
        </pc:picChg>
        <pc:picChg chg="del">
          <ac:chgData name="Morshedzadeh, Yeganeh" userId="756361cf-fc9f-4e49-b489-63ce66070f9a" providerId="ADAL" clId="{649D2BEA-3683-4958-96C0-DACD83DCAAD0}" dt="2023-04-11T06:49:04.560" v="1173" actId="478"/>
          <ac:picMkLst>
            <pc:docMk/>
            <pc:sldMk cId="1784211928" sldId="3855"/>
            <ac:picMk id="8" creationId="{B9BD69D4-333D-849B-3695-4B8541BE109D}"/>
          </ac:picMkLst>
        </pc:picChg>
        <pc:picChg chg="add mod ord">
          <ac:chgData name="Morshedzadeh, Yeganeh" userId="756361cf-fc9f-4e49-b489-63ce66070f9a" providerId="ADAL" clId="{649D2BEA-3683-4958-96C0-DACD83DCAAD0}" dt="2023-04-11T06:49:06.030" v="1176" actId="22"/>
          <ac:picMkLst>
            <pc:docMk/>
            <pc:sldMk cId="1784211928" sldId="3855"/>
            <ac:picMk id="10" creationId="{1B4FDBBC-FB1E-E8C9-D2D6-78E41AAF2C63}"/>
          </ac:picMkLst>
        </pc:picChg>
      </pc:sldChg>
      <pc:sldChg chg="addSp delSp modSp add mod modNotesTx">
        <pc:chgData name="Morshedzadeh, Yeganeh" userId="756361cf-fc9f-4e49-b489-63ce66070f9a" providerId="ADAL" clId="{649D2BEA-3683-4958-96C0-DACD83DCAAD0}" dt="2023-04-11T06:54:36.951" v="1279" actId="20577"/>
        <pc:sldMkLst>
          <pc:docMk/>
          <pc:sldMk cId="235670162" sldId="3856"/>
        </pc:sldMkLst>
        <pc:spChg chg="del">
          <ac:chgData name="Morshedzadeh, Yeganeh" userId="756361cf-fc9f-4e49-b489-63ce66070f9a" providerId="ADAL" clId="{649D2BEA-3683-4958-96C0-DACD83DCAAD0}" dt="2023-04-11T06:53:18.474" v="1257" actId="22"/>
          <ac:spMkLst>
            <pc:docMk/>
            <pc:sldMk cId="235670162" sldId="3856"/>
            <ac:spMk id="3" creationId="{4D17200D-5F6C-336E-DAB6-3FCB38539B37}"/>
          </ac:spMkLst>
        </pc:spChg>
        <pc:spChg chg="mod">
          <ac:chgData name="Morshedzadeh, Yeganeh" userId="756361cf-fc9f-4e49-b489-63ce66070f9a" providerId="ADAL" clId="{649D2BEA-3683-4958-96C0-DACD83DCAAD0}" dt="2023-04-11T06:54:36.951" v="1279" actId="20577"/>
          <ac:spMkLst>
            <pc:docMk/>
            <pc:sldMk cId="235670162" sldId="3856"/>
            <ac:spMk id="14" creationId="{8612C0A8-0F72-069B-A864-64B1F6844587}"/>
          </ac:spMkLst>
        </pc:spChg>
        <pc:picChg chg="add mod ord">
          <ac:chgData name="Morshedzadeh, Yeganeh" userId="756361cf-fc9f-4e49-b489-63ce66070f9a" providerId="ADAL" clId="{649D2BEA-3683-4958-96C0-DACD83DCAAD0}" dt="2023-04-11T06:53:18.474" v="1257" actId="22"/>
          <ac:picMkLst>
            <pc:docMk/>
            <pc:sldMk cId="235670162" sldId="3856"/>
            <ac:picMk id="6" creationId="{7AB464AE-E276-D198-A108-BB9D139E5479}"/>
          </ac:picMkLst>
        </pc:picChg>
      </pc:sldChg>
      <pc:sldChg chg="addSp delSp modSp add mod modNotesTx">
        <pc:chgData name="Morshedzadeh, Yeganeh" userId="756361cf-fc9f-4e49-b489-63ce66070f9a" providerId="ADAL" clId="{649D2BEA-3683-4958-96C0-DACD83DCAAD0}" dt="2023-04-11T06:54:44.055" v="1281" actId="20577"/>
        <pc:sldMkLst>
          <pc:docMk/>
          <pc:sldMk cId="3054076616" sldId="3857"/>
        </pc:sldMkLst>
        <pc:spChg chg="del">
          <ac:chgData name="Morshedzadeh, Yeganeh" userId="756361cf-fc9f-4e49-b489-63ce66070f9a" providerId="ADAL" clId="{649D2BEA-3683-4958-96C0-DACD83DCAAD0}" dt="2023-04-11T06:53:59.114" v="1268" actId="22"/>
          <ac:spMkLst>
            <pc:docMk/>
            <pc:sldMk cId="3054076616" sldId="3857"/>
            <ac:spMk id="3" creationId="{4D17200D-5F6C-336E-DAB6-3FCB38539B37}"/>
          </ac:spMkLst>
        </pc:spChg>
        <pc:spChg chg="mod">
          <ac:chgData name="Morshedzadeh, Yeganeh" userId="756361cf-fc9f-4e49-b489-63ce66070f9a" providerId="ADAL" clId="{649D2BEA-3683-4958-96C0-DACD83DCAAD0}" dt="2023-04-11T06:54:44.055" v="1281" actId="20577"/>
          <ac:spMkLst>
            <pc:docMk/>
            <pc:sldMk cId="3054076616" sldId="3857"/>
            <ac:spMk id="14" creationId="{8612C0A8-0F72-069B-A864-64B1F6844587}"/>
          </ac:spMkLst>
        </pc:spChg>
        <pc:picChg chg="add mod ord">
          <ac:chgData name="Morshedzadeh, Yeganeh" userId="756361cf-fc9f-4e49-b489-63ce66070f9a" providerId="ADAL" clId="{649D2BEA-3683-4958-96C0-DACD83DCAAD0}" dt="2023-04-11T06:53:59.114" v="1268" actId="22"/>
          <ac:picMkLst>
            <pc:docMk/>
            <pc:sldMk cId="3054076616" sldId="3857"/>
            <ac:picMk id="6" creationId="{88CBF6AE-1E5D-F504-394B-AD904DB48145}"/>
          </ac:picMkLst>
        </pc:picChg>
      </pc:sldChg>
      <pc:sldChg chg="addSp delSp modSp new mod modClrScheme chgLayout">
        <pc:chgData name="Morshedzadeh, Yeganeh" userId="756361cf-fc9f-4e49-b489-63ce66070f9a" providerId="ADAL" clId="{649D2BEA-3683-4958-96C0-DACD83DCAAD0}" dt="2023-04-11T07:31:38.820" v="1772" actId="478"/>
        <pc:sldMkLst>
          <pc:docMk/>
          <pc:sldMk cId="285589371" sldId="3858"/>
        </pc:sldMkLst>
        <pc:spChg chg="del mod ord">
          <ac:chgData name="Morshedzadeh, Yeganeh" userId="756361cf-fc9f-4e49-b489-63ce66070f9a" providerId="ADAL" clId="{649D2BEA-3683-4958-96C0-DACD83DCAAD0}" dt="2023-04-11T06:53:00.225" v="1234" actId="700"/>
          <ac:spMkLst>
            <pc:docMk/>
            <pc:sldMk cId="285589371" sldId="3858"/>
            <ac:spMk id="2" creationId="{9903DFCB-DA6A-F26E-1503-0C1CB0C0483F}"/>
          </ac:spMkLst>
        </pc:spChg>
        <pc:spChg chg="del mod ord">
          <ac:chgData name="Morshedzadeh, Yeganeh" userId="756361cf-fc9f-4e49-b489-63ce66070f9a" providerId="ADAL" clId="{649D2BEA-3683-4958-96C0-DACD83DCAAD0}" dt="2023-04-11T06:53:00.225" v="1234" actId="700"/>
          <ac:spMkLst>
            <pc:docMk/>
            <pc:sldMk cId="285589371" sldId="3858"/>
            <ac:spMk id="3" creationId="{7053C28C-6793-C451-33B8-6550F8580645}"/>
          </ac:spMkLst>
        </pc:spChg>
        <pc:spChg chg="mod ord">
          <ac:chgData name="Morshedzadeh, Yeganeh" userId="756361cf-fc9f-4e49-b489-63ce66070f9a" providerId="ADAL" clId="{649D2BEA-3683-4958-96C0-DACD83DCAAD0}" dt="2023-04-11T06:53:00.225" v="1234" actId="700"/>
          <ac:spMkLst>
            <pc:docMk/>
            <pc:sldMk cId="285589371" sldId="3858"/>
            <ac:spMk id="4" creationId="{0894974F-B319-382B-1EA1-E074A8099762}"/>
          </ac:spMkLst>
        </pc:spChg>
        <pc:spChg chg="mod ord">
          <ac:chgData name="Morshedzadeh, Yeganeh" userId="756361cf-fc9f-4e49-b489-63ce66070f9a" providerId="ADAL" clId="{649D2BEA-3683-4958-96C0-DACD83DCAAD0}" dt="2023-04-11T06:53:00.225" v="1234" actId="700"/>
          <ac:spMkLst>
            <pc:docMk/>
            <pc:sldMk cId="285589371" sldId="3858"/>
            <ac:spMk id="5" creationId="{3FE767BD-8DBA-4E4B-289E-452619985F2D}"/>
          </ac:spMkLst>
        </pc:spChg>
        <pc:spChg chg="add mod ord">
          <ac:chgData name="Morshedzadeh, Yeganeh" userId="756361cf-fc9f-4e49-b489-63ce66070f9a" providerId="ADAL" clId="{649D2BEA-3683-4958-96C0-DACD83DCAAD0}" dt="2023-04-11T06:53:12.190" v="1256" actId="20577"/>
          <ac:spMkLst>
            <pc:docMk/>
            <pc:sldMk cId="285589371" sldId="3858"/>
            <ac:spMk id="6" creationId="{39870C20-F355-B9EC-C08E-5EB5EFAAF420}"/>
          </ac:spMkLst>
        </pc:spChg>
        <pc:spChg chg="add del mod ord">
          <ac:chgData name="Morshedzadeh, Yeganeh" userId="756361cf-fc9f-4e49-b489-63ce66070f9a" providerId="ADAL" clId="{649D2BEA-3683-4958-96C0-DACD83DCAAD0}" dt="2023-04-11T07:31:38.820" v="1772" actId="478"/>
          <ac:spMkLst>
            <pc:docMk/>
            <pc:sldMk cId="285589371" sldId="3858"/>
            <ac:spMk id="7" creationId="{FC4D5194-583D-9FA7-37AC-1B69ADC5F9A4}"/>
          </ac:spMkLst>
        </pc:spChg>
      </pc:sldChg>
      <pc:sldChg chg="addSp delSp modSp add mod ord modClrScheme chgLayout modNotesTx">
        <pc:chgData name="Morshedzadeh, Yeganeh" userId="756361cf-fc9f-4e49-b489-63ce66070f9a" providerId="ADAL" clId="{649D2BEA-3683-4958-96C0-DACD83DCAAD0}" dt="2023-04-11T08:04:12.889" v="2130" actId="20577"/>
        <pc:sldMkLst>
          <pc:docMk/>
          <pc:sldMk cId="2985039646" sldId="3859"/>
        </pc:sldMkLst>
        <pc:spChg chg="mod ord">
          <ac:chgData name="Morshedzadeh, Yeganeh" userId="756361cf-fc9f-4e49-b489-63ce66070f9a" providerId="ADAL" clId="{649D2BEA-3683-4958-96C0-DACD83DCAAD0}" dt="2023-04-11T07:26:46.812" v="1694" actId="20577"/>
          <ac:spMkLst>
            <pc:docMk/>
            <pc:sldMk cId="2985039646" sldId="3859"/>
            <ac:spMk id="4" creationId="{7B290457-2071-4F7C-9327-CE85A282B4D5}"/>
          </ac:spMkLst>
        </pc:spChg>
        <pc:spChg chg="mod ord">
          <ac:chgData name="Morshedzadeh, Yeganeh" userId="756361cf-fc9f-4e49-b489-63ce66070f9a" providerId="ADAL" clId="{649D2BEA-3683-4958-96C0-DACD83DCAAD0}" dt="2023-04-11T08:03:14.528" v="2109" actId="403"/>
          <ac:spMkLst>
            <pc:docMk/>
            <pc:sldMk cId="2985039646" sldId="3859"/>
            <ac:spMk id="5" creationId="{B67B1E24-2840-4BB0-AE5A-2320A01CB80F}"/>
          </ac:spMkLst>
        </pc:spChg>
        <pc:spChg chg="add mod ord">
          <ac:chgData name="Morshedzadeh, Yeganeh" userId="756361cf-fc9f-4e49-b489-63ce66070f9a" providerId="ADAL" clId="{649D2BEA-3683-4958-96C0-DACD83DCAAD0}" dt="2023-04-11T08:03:32.926" v="2113" actId="1076"/>
          <ac:spMkLst>
            <pc:docMk/>
            <pc:sldMk cId="2985039646" sldId="3859"/>
            <ac:spMk id="11" creationId="{C92A9986-2C3D-1B88-B5BA-B38BCF4C6B24}"/>
          </ac:spMkLst>
        </pc:spChg>
        <pc:spChg chg="mod ord">
          <ac:chgData name="Morshedzadeh, Yeganeh" userId="756361cf-fc9f-4e49-b489-63ce66070f9a" providerId="ADAL" clId="{649D2BEA-3683-4958-96C0-DACD83DCAAD0}" dt="2023-04-11T07:20:53.532" v="1637" actId="700"/>
          <ac:spMkLst>
            <pc:docMk/>
            <pc:sldMk cId="2985039646" sldId="3859"/>
            <ac:spMk id="14" creationId="{A01CAB10-68AF-4904-BD59-D332B297A10F}"/>
          </ac:spMkLst>
        </pc:spChg>
        <pc:spChg chg="mod ord">
          <ac:chgData name="Morshedzadeh, Yeganeh" userId="756361cf-fc9f-4e49-b489-63ce66070f9a" providerId="ADAL" clId="{649D2BEA-3683-4958-96C0-DACD83DCAAD0}" dt="2023-04-11T07:20:53.532" v="1637" actId="700"/>
          <ac:spMkLst>
            <pc:docMk/>
            <pc:sldMk cId="2985039646" sldId="3859"/>
            <ac:spMk id="16" creationId="{46EEA4F1-5FA3-4EBF-97F1-DF392077DB76}"/>
          </ac:spMkLst>
        </pc:spChg>
        <pc:picChg chg="add del">
          <ac:chgData name="Morshedzadeh, Yeganeh" userId="756361cf-fc9f-4e49-b489-63ce66070f9a" providerId="ADAL" clId="{649D2BEA-3683-4958-96C0-DACD83DCAAD0}" dt="2023-04-11T07:16:46.631" v="1562" actId="22"/>
          <ac:picMkLst>
            <pc:docMk/>
            <pc:sldMk cId="2985039646" sldId="3859"/>
            <ac:picMk id="3" creationId="{2C3D924E-DDEC-A88D-7097-6F2001779317}"/>
          </ac:picMkLst>
        </pc:picChg>
        <pc:picChg chg="add mod">
          <ac:chgData name="Morshedzadeh, Yeganeh" userId="756361cf-fc9f-4e49-b489-63ce66070f9a" providerId="ADAL" clId="{649D2BEA-3683-4958-96C0-DACD83DCAAD0}" dt="2023-04-11T07:16:45.822" v="1561" actId="571"/>
          <ac:picMkLst>
            <pc:docMk/>
            <pc:sldMk cId="2985039646" sldId="3859"/>
            <ac:picMk id="6" creationId="{E9C6756F-0B86-4600-4304-1F046188D84A}"/>
          </ac:picMkLst>
        </pc:picChg>
        <pc:picChg chg="add del mod">
          <ac:chgData name="Morshedzadeh, Yeganeh" userId="756361cf-fc9f-4e49-b489-63ce66070f9a" providerId="ADAL" clId="{649D2BEA-3683-4958-96C0-DACD83DCAAD0}" dt="2023-04-11T07:20:23.085" v="1632" actId="478"/>
          <ac:picMkLst>
            <pc:docMk/>
            <pc:sldMk cId="2985039646" sldId="3859"/>
            <ac:picMk id="8" creationId="{ACDE3D15-1BAE-0F75-30ED-8BC4B45DF3FB}"/>
          </ac:picMkLst>
        </pc:picChg>
        <pc:picChg chg="add del mod">
          <ac:chgData name="Morshedzadeh, Yeganeh" userId="756361cf-fc9f-4e49-b489-63ce66070f9a" providerId="ADAL" clId="{649D2BEA-3683-4958-96C0-DACD83DCAAD0}" dt="2023-04-11T07:21:20.721" v="1652" actId="21"/>
          <ac:picMkLst>
            <pc:docMk/>
            <pc:sldMk cId="2985039646" sldId="3859"/>
            <ac:picMk id="10" creationId="{6CED6E24-94EF-5DFB-813E-4D7B192346D3}"/>
          </ac:picMkLst>
        </pc:picChg>
        <pc:picChg chg="del">
          <ac:chgData name="Morshedzadeh, Yeganeh" userId="756361cf-fc9f-4e49-b489-63ce66070f9a" providerId="ADAL" clId="{649D2BEA-3683-4958-96C0-DACD83DCAAD0}" dt="2023-04-11T07:17:07.156" v="1568" actId="478"/>
          <ac:picMkLst>
            <pc:docMk/>
            <pc:sldMk cId="2985039646" sldId="3859"/>
            <ac:picMk id="12" creationId="{3F5EB749-3164-7554-AC58-97E4CD74BD76}"/>
          </ac:picMkLst>
        </pc:picChg>
        <pc:picChg chg="add mod modCrop">
          <ac:chgData name="Morshedzadeh, Yeganeh" userId="756361cf-fc9f-4e49-b489-63ce66070f9a" providerId="ADAL" clId="{649D2BEA-3683-4958-96C0-DACD83DCAAD0}" dt="2023-04-11T07:22:34.576" v="1675" actId="14100"/>
          <ac:picMkLst>
            <pc:docMk/>
            <pc:sldMk cId="2985039646" sldId="3859"/>
            <ac:picMk id="13" creationId="{73EFAEFA-B6A3-3E22-6E5A-31CDDA448DFE}"/>
          </ac:picMkLst>
        </pc:picChg>
        <pc:picChg chg="add mod">
          <ac:chgData name="Morshedzadeh, Yeganeh" userId="756361cf-fc9f-4e49-b489-63ce66070f9a" providerId="ADAL" clId="{649D2BEA-3683-4958-96C0-DACD83DCAAD0}" dt="2023-04-11T07:22:31.733" v="1674" actId="14100"/>
          <ac:picMkLst>
            <pc:docMk/>
            <pc:sldMk cId="2985039646" sldId="3859"/>
            <ac:picMk id="17" creationId="{5A32A9DE-F9DB-7269-0120-CDA09C270DE4}"/>
          </ac:picMkLst>
        </pc:picChg>
        <pc:picChg chg="del">
          <ac:chgData name="Morshedzadeh, Yeganeh" userId="756361cf-fc9f-4e49-b489-63ce66070f9a" providerId="ADAL" clId="{649D2BEA-3683-4958-96C0-DACD83DCAAD0}" dt="2023-04-11T07:16:59.108" v="1565" actId="478"/>
          <ac:picMkLst>
            <pc:docMk/>
            <pc:sldMk cId="2985039646" sldId="3859"/>
            <ac:picMk id="20" creationId="{EB73CC48-4179-251B-7EA4-005C25575A52}"/>
          </ac:picMkLst>
        </pc:picChg>
      </pc:sldChg>
      <pc:sldChg chg="modSp new del mod">
        <pc:chgData name="Morshedzadeh, Yeganeh" userId="756361cf-fc9f-4e49-b489-63ce66070f9a" providerId="ADAL" clId="{649D2BEA-3683-4958-96C0-DACD83DCAAD0}" dt="2023-04-11T07:33:54.859" v="1798" actId="47"/>
        <pc:sldMkLst>
          <pc:docMk/>
          <pc:sldMk cId="1843655153" sldId="3860"/>
        </pc:sldMkLst>
        <pc:spChg chg="mod">
          <ac:chgData name="Morshedzadeh, Yeganeh" userId="756361cf-fc9f-4e49-b489-63ce66070f9a" providerId="ADAL" clId="{649D2BEA-3683-4958-96C0-DACD83DCAAD0}" dt="2023-04-11T07:33:43.613" v="1794" actId="20577"/>
          <ac:spMkLst>
            <pc:docMk/>
            <pc:sldMk cId="1843655153" sldId="3860"/>
            <ac:spMk id="2" creationId="{242D992E-DAF3-1EF8-AE31-8A3209DE35E8}"/>
          </ac:spMkLst>
        </pc:spChg>
        <pc:spChg chg="mod">
          <ac:chgData name="Morshedzadeh, Yeganeh" userId="756361cf-fc9f-4e49-b489-63ce66070f9a" providerId="ADAL" clId="{649D2BEA-3683-4958-96C0-DACD83DCAAD0}" dt="2023-04-11T07:33:48.927" v="1796"/>
          <ac:spMkLst>
            <pc:docMk/>
            <pc:sldMk cId="1843655153" sldId="3860"/>
            <ac:spMk id="3" creationId="{A62FEDBD-F7FA-68F5-43FD-DEEFC36105A3}"/>
          </ac:spMkLst>
        </pc:spChg>
      </pc:sldChg>
      <pc:sldChg chg="new del">
        <pc:chgData name="Morshedzadeh, Yeganeh" userId="756361cf-fc9f-4e49-b489-63ce66070f9a" providerId="ADAL" clId="{649D2BEA-3683-4958-96C0-DACD83DCAAD0}" dt="2023-04-11T07:47:07.043" v="1929" actId="47"/>
        <pc:sldMkLst>
          <pc:docMk/>
          <pc:sldMk cId="3177891892" sldId="3860"/>
        </pc:sldMkLst>
      </pc:sldChg>
      <pc:sldChg chg="addSp delSp modSp add mod modNotesTx">
        <pc:chgData name="Morshedzadeh, Yeganeh" userId="756361cf-fc9f-4e49-b489-63ce66070f9a" providerId="ADAL" clId="{649D2BEA-3683-4958-96C0-DACD83DCAAD0}" dt="2023-04-11T07:56:46.787" v="2087" actId="1076"/>
        <pc:sldMkLst>
          <pc:docMk/>
          <pc:sldMk cId="4041004817" sldId="3860"/>
        </pc:sldMkLst>
        <pc:spChg chg="add del mod">
          <ac:chgData name="Morshedzadeh, Yeganeh" userId="756361cf-fc9f-4e49-b489-63ce66070f9a" providerId="ADAL" clId="{649D2BEA-3683-4958-96C0-DACD83DCAAD0}" dt="2023-04-11T07:55:54.958" v="2075" actId="22"/>
          <ac:spMkLst>
            <pc:docMk/>
            <pc:sldMk cId="4041004817" sldId="3860"/>
            <ac:spMk id="4" creationId="{69E493F9-57FA-F833-0206-B9F5ABE36E29}"/>
          </ac:spMkLst>
        </pc:spChg>
        <pc:spChg chg="mod">
          <ac:chgData name="Morshedzadeh, Yeganeh" userId="756361cf-fc9f-4e49-b489-63ce66070f9a" providerId="ADAL" clId="{649D2BEA-3683-4958-96C0-DACD83DCAAD0}" dt="2023-04-11T07:56:16.130" v="2081" actId="20577"/>
          <ac:spMkLst>
            <pc:docMk/>
            <pc:sldMk cId="4041004817" sldId="3860"/>
            <ac:spMk id="9" creationId="{78260B10-25FE-445D-A9FD-06B618F1B961}"/>
          </ac:spMkLst>
        </pc:spChg>
        <pc:picChg chg="del">
          <ac:chgData name="Morshedzadeh, Yeganeh" userId="756361cf-fc9f-4e49-b489-63ce66070f9a" providerId="ADAL" clId="{649D2BEA-3683-4958-96C0-DACD83DCAAD0}" dt="2023-04-11T07:55:51.066" v="2073" actId="478"/>
          <ac:picMkLst>
            <pc:docMk/>
            <pc:sldMk cId="4041004817" sldId="3860"/>
            <ac:picMk id="3" creationId="{525F5161-1BD8-539D-614A-57344955341A}"/>
          </ac:picMkLst>
        </pc:picChg>
        <pc:picChg chg="add mod ord">
          <ac:chgData name="Morshedzadeh, Yeganeh" userId="756361cf-fc9f-4e49-b489-63ce66070f9a" providerId="ADAL" clId="{649D2BEA-3683-4958-96C0-DACD83DCAAD0}" dt="2023-04-11T07:56:46.787" v="2087" actId="1076"/>
          <ac:picMkLst>
            <pc:docMk/>
            <pc:sldMk cId="4041004817" sldId="3860"/>
            <ac:picMk id="6" creationId="{D61B8F5B-589F-6663-A1A9-23A621C1FA84}"/>
          </ac:picMkLst>
        </pc:picChg>
        <pc:picChg chg="del">
          <ac:chgData name="Morshedzadeh, Yeganeh" userId="756361cf-fc9f-4e49-b489-63ce66070f9a" providerId="ADAL" clId="{649D2BEA-3683-4958-96C0-DACD83DCAAD0}" dt="2023-04-11T07:55:53.652" v="2074" actId="478"/>
          <ac:picMkLst>
            <pc:docMk/>
            <pc:sldMk cId="4041004817" sldId="3860"/>
            <ac:picMk id="8" creationId="{A2BC27A1-1D54-9B4C-386A-BF709FB145F2}"/>
          </ac:picMkLst>
        </pc:picChg>
      </pc:sldChg>
      <pc:sldChg chg="addSp delSp modSp new mod modNotesTx">
        <pc:chgData name="Morshedzadeh, Yeganeh" userId="756361cf-fc9f-4e49-b489-63ce66070f9a" providerId="ADAL" clId="{649D2BEA-3683-4958-96C0-DACD83DCAAD0}" dt="2023-04-11T07:57:44.163" v="2103" actId="6549"/>
        <pc:sldMkLst>
          <pc:docMk/>
          <pc:sldMk cId="1010299503" sldId="3861"/>
        </pc:sldMkLst>
        <pc:spChg chg="mod">
          <ac:chgData name="Morshedzadeh, Yeganeh" userId="756361cf-fc9f-4e49-b489-63ce66070f9a" providerId="ADAL" clId="{649D2BEA-3683-4958-96C0-DACD83DCAAD0}" dt="2023-04-11T07:57:10.882" v="2095" actId="20577"/>
          <ac:spMkLst>
            <pc:docMk/>
            <pc:sldMk cId="1010299503" sldId="3861"/>
            <ac:spMk id="2" creationId="{D22B89A3-49F2-FB31-03D3-0B6A6800942A}"/>
          </ac:spMkLst>
        </pc:spChg>
        <pc:spChg chg="del">
          <ac:chgData name="Morshedzadeh, Yeganeh" userId="756361cf-fc9f-4e49-b489-63ce66070f9a" providerId="ADAL" clId="{649D2BEA-3683-4958-96C0-DACD83DCAAD0}" dt="2023-04-11T07:57:19.660" v="2096" actId="22"/>
          <ac:spMkLst>
            <pc:docMk/>
            <pc:sldMk cId="1010299503" sldId="3861"/>
            <ac:spMk id="3" creationId="{1422F304-6B04-5397-7AE5-7F3AA0250580}"/>
          </ac:spMkLst>
        </pc:spChg>
        <pc:picChg chg="add mod ord">
          <ac:chgData name="Morshedzadeh, Yeganeh" userId="756361cf-fc9f-4e49-b489-63ce66070f9a" providerId="ADAL" clId="{649D2BEA-3683-4958-96C0-DACD83DCAAD0}" dt="2023-04-11T07:57:33.424" v="2100" actId="1076"/>
          <ac:picMkLst>
            <pc:docMk/>
            <pc:sldMk cId="1010299503" sldId="3861"/>
            <ac:picMk id="7" creationId="{E76715E3-7213-DED4-DBAE-8B33A8CE1CBC}"/>
          </ac:picMkLst>
        </pc:picChg>
      </pc:sldChg>
      <pc:sldChg chg="modNotesTx">
        <pc:chgData name="Morshedzadeh, Yeganeh" userId="756361cf-fc9f-4e49-b489-63ce66070f9a" providerId="ADAL" clId="{649D2BEA-3683-4958-96C0-DACD83DCAAD0}" dt="2023-04-11T17:10:32.212" v="2361" actId="20577"/>
        <pc:sldMkLst>
          <pc:docMk/>
          <pc:sldMk cId="3335410027" sldId="3864"/>
        </pc:sldMkLst>
      </pc:sldChg>
      <pc:sldChg chg="new del">
        <pc:chgData name="Morshedzadeh, Yeganeh" userId="756361cf-fc9f-4e49-b489-63ce66070f9a" providerId="ADAL" clId="{649D2BEA-3683-4958-96C0-DACD83DCAAD0}" dt="2023-04-11T17:03:00.338" v="2339" actId="47"/>
        <pc:sldMkLst>
          <pc:docMk/>
          <pc:sldMk cId="2552083714" sldId="3865"/>
        </pc:sldMkLst>
      </pc:sldChg>
      <pc:sldMasterChg chg="delSp modSp mod modSldLayout">
        <pc:chgData name="Morshedzadeh, Yeganeh" userId="756361cf-fc9f-4e49-b489-63ce66070f9a" providerId="ADAL" clId="{649D2BEA-3683-4958-96C0-DACD83DCAAD0}" dt="2023-04-11T06:09:47.094" v="521" actId="2710"/>
        <pc:sldMasterMkLst>
          <pc:docMk/>
          <pc:sldMasterMk cId="3067668650" sldId="2147483768"/>
        </pc:sldMasterMkLst>
        <pc:spChg chg="mod">
          <ac:chgData name="Morshedzadeh, Yeganeh" userId="756361cf-fc9f-4e49-b489-63ce66070f9a" providerId="ADAL" clId="{649D2BEA-3683-4958-96C0-DACD83DCAAD0}" dt="2023-04-11T06:09:47.094" v="521" actId="2710"/>
          <ac:spMkLst>
            <pc:docMk/>
            <pc:sldMasterMk cId="3067668650" sldId="2147483768"/>
            <ac:spMk id="3" creationId="{AFFC0A4D-22A1-4554-B5DE-887974F4DF90}"/>
          </ac:spMkLst>
        </pc:spChg>
        <pc:spChg chg="del">
          <ac:chgData name="Morshedzadeh, Yeganeh" userId="756361cf-fc9f-4e49-b489-63ce66070f9a" providerId="ADAL" clId="{649D2BEA-3683-4958-96C0-DACD83DCAAD0}" dt="2023-04-11T05:07:21.918" v="74" actId="478"/>
          <ac:spMkLst>
            <pc:docMk/>
            <pc:sldMasterMk cId="3067668650" sldId="2147483768"/>
            <ac:spMk id="5" creationId="{9340CD45-794A-4BB0-A427-0CE61AEAF484}"/>
          </ac:spMkLst>
        </pc:spChg>
        <pc:sldLayoutChg chg="delSp modSp mod">
          <pc:chgData name="Morshedzadeh, Yeganeh" userId="756361cf-fc9f-4e49-b489-63ce66070f9a" providerId="ADAL" clId="{649D2BEA-3683-4958-96C0-DACD83DCAAD0}" dt="2023-04-11T05:07:12.221" v="71" actId="478"/>
          <pc:sldLayoutMkLst>
            <pc:docMk/>
            <pc:sldMasterMk cId="3067668650" sldId="2147483768"/>
            <pc:sldLayoutMk cId="3975081286" sldId="2147483770"/>
          </pc:sldLayoutMkLst>
          <pc:spChg chg="mod">
            <ac:chgData name="Morshedzadeh, Yeganeh" userId="756361cf-fc9f-4e49-b489-63ce66070f9a" providerId="ADAL" clId="{649D2BEA-3683-4958-96C0-DACD83DCAAD0}" dt="2023-04-11T05:06:14.877" v="47"/>
            <ac:spMkLst>
              <pc:docMk/>
              <pc:sldMasterMk cId="3067668650" sldId="2147483768"/>
              <pc:sldLayoutMk cId="3975081286" sldId="2147483770"/>
              <ac:spMk id="4" creationId="{96E82FA1-02B7-467E-9F16-D178149407C5}"/>
            </ac:spMkLst>
          </pc:spChg>
          <pc:spChg chg="del">
            <ac:chgData name="Morshedzadeh, Yeganeh" userId="756361cf-fc9f-4e49-b489-63ce66070f9a" providerId="ADAL" clId="{649D2BEA-3683-4958-96C0-DACD83DCAAD0}" dt="2023-04-11T05:07:12.221" v="71" actId="478"/>
            <ac:spMkLst>
              <pc:docMk/>
              <pc:sldMasterMk cId="3067668650" sldId="2147483768"/>
              <pc:sldLayoutMk cId="3975081286" sldId="2147483770"/>
              <ac:spMk id="5" creationId="{6D389247-FB8A-4494-859B-B3754B02A5EE}"/>
            </ac:spMkLst>
          </pc:spChg>
        </pc:sldLayoutChg>
        <pc:sldLayoutChg chg="delSp modSp mod">
          <pc:chgData name="Morshedzadeh, Yeganeh" userId="756361cf-fc9f-4e49-b489-63ce66070f9a" providerId="ADAL" clId="{649D2BEA-3683-4958-96C0-DACD83DCAAD0}" dt="2023-04-11T05:07:06.605" v="69" actId="478"/>
          <pc:sldLayoutMkLst>
            <pc:docMk/>
            <pc:sldMasterMk cId="3067668650" sldId="2147483768"/>
            <pc:sldLayoutMk cId="576906992" sldId="2147483772"/>
          </pc:sldLayoutMkLst>
          <pc:spChg chg="mod">
            <ac:chgData name="Morshedzadeh, Yeganeh" userId="756361cf-fc9f-4e49-b489-63ce66070f9a" providerId="ADAL" clId="{649D2BEA-3683-4958-96C0-DACD83DCAAD0}" dt="2023-04-11T05:06:27.210" v="52"/>
            <ac:spMkLst>
              <pc:docMk/>
              <pc:sldMasterMk cId="3067668650" sldId="2147483768"/>
              <pc:sldLayoutMk cId="576906992" sldId="2147483772"/>
              <ac:spMk id="5" creationId="{63D8B65F-F709-469F-9961-4D01896CAA12}"/>
            </ac:spMkLst>
          </pc:spChg>
          <pc:spChg chg="del">
            <ac:chgData name="Morshedzadeh, Yeganeh" userId="756361cf-fc9f-4e49-b489-63ce66070f9a" providerId="ADAL" clId="{649D2BEA-3683-4958-96C0-DACD83DCAAD0}" dt="2023-04-11T05:07:06.605" v="69" actId="478"/>
            <ac:spMkLst>
              <pc:docMk/>
              <pc:sldMasterMk cId="3067668650" sldId="2147483768"/>
              <pc:sldLayoutMk cId="576906992" sldId="2147483772"/>
              <ac:spMk id="6" creationId="{B781C6BC-B23D-48BC-AD44-654DDB8D0122}"/>
            </ac:spMkLst>
          </pc:spChg>
        </pc:sldLayoutChg>
        <pc:sldLayoutChg chg="delSp modSp mod">
          <pc:chgData name="Morshedzadeh, Yeganeh" userId="756361cf-fc9f-4e49-b489-63ce66070f9a" providerId="ADAL" clId="{649D2BEA-3683-4958-96C0-DACD83DCAAD0}" dt="2023-04-11T06:09:37.258" v="518" actId="2710"/>
          <pc:sldLayoutMkLst>
            <pc:docMk/>
            <pc:sldMasterMk cId="3067668650" sldId="2147483768"/>
            <pc:sldLayoutMk cId="95594666" sldId="2147483773"/>
          </pc:sldLayoutMkLst>
          <pc:spChg chg="mod">
            <ac:chgData name="Morshedzadeh, Yeganeh" userId="756361cf-fc9f-4e49-b489-63ce66070f9a" providerId="ADAL" clId="{649D2BEA-3683-4958-96C0-DACD83DCAAD0}" dt="2023-04-11T06:09:24.727" v="517" actId="2710"/>
            <ac:spMkLst>
              <pc:docMk/>
              <pc:sldMasterMk cId="3067668650" sldId="2147483768"/>
              <pc:sldLayoutMk cId="95594666" sldId="2147483773"/>
              <ac:spMk id="4" creationId="{BC41A3FD-B90A-4C31-BD6B-581F9E2E0E5E}"/>
            </ac:spMkLst>
          </pc:spChg>
          <pc:spChg chg="mod">
            <ac:chgData name="Morshedzadeh, Yeganeh" userId="756361cf-fc9f-4e49-b489-63ce66070f9a" providerId="ADAL" clId="{649D2BEA-3683-4958-96C0-DACD83DCAAD0}" dt="2023-04-11T06:09:37.258" v="518" actId="2710"/>
            <ac:spMkLst>
              <pc:docMk/>
              <pc:sldMasterMk cId="3067668650" sldId="2147483768"/>
              <pc:sldLayoutMk cId="95594666" sldId="2147483773"/>
              <ac:spMk id="6" creationId="{D71085A8-02C2-4E7F-935E-5AEECBAD19BE}"/>
            </ac:spMkLst>
          </pc:spChg>
          <pc:spChg chg="mod">
            <ac:chgData name="Morshedzadeh, Yeganeh" userId="756361cf-fc9f-4e49-b489-63ce66070f9a" providerId="ADAL" clId="{649D2BEA-3683-4958-96C0-DACD83DCAAD0}" dt="2023-04-11T05:06:29.212" v="53"/>
            <ac:spMkLst>
              <pc:docMk/>
              <pc:sldMasterMk cId="3067668650" sldId="2147483768"/>
              <pc:sldLayoutMk cId="95594666" sldId="2147483773"/>
              <ac:spMk id="7" creationId="{9A8A5018-8A77-40E8-B159-4894ECF228B1}"/>
            </ac:spMkLst>
          </pc:spChg>
          <pc:spChg chg="del">
            <ac:chgData name="Morshedzadeh, Yeganeh" userId="756361cf-fc9f-4e49-b489-63ce66070f9a" providerId="ADAL" clId="{649D2BEA-3683-4958-96C0-DACD83DCAAD0}" dt="2023-04-11T05:07:04.765" v="68" actId="478"/>
            <ac:spMkLst>
              <pc:docMk/>
              <pc:sldMasterMk cId="3067668650" sldId="2147483768"/>
              <pc:sldLayoutMk cId="95594666" sldId="2147483773"/>
              <ac:spMk id="8" creationId="{8AD79441-8908-4461-9FDD-BCE638837098}"/>
            </ac:spMkLst>
          </pc:spChg>
        </pc:sldLayoutChg>
        <pc:sldLayoutChg chg="delSp modSp mod">
          <pc:chgData name="Morshedzadeh, Yeganeh" userId="756361cf-fc9f-4e49-b489-63ce66070f9a" providerId="ADAL" clId="{649D2BEA-3683-4958-96C0-DACD83DCAAD0}" dt="2023-04-11T05:07:08.683" v="70" actId="478"/>
          <pc:sldLayoutMkLst>
            <pc:docMk/>
            <pc:sldMasterMk cId="3067668650" sldId="2147483768"/>
            <pc:sldLayoutMk cId="898923025" sldId="2147483774"/>
          </pc:sldLayoutMkLst>
          <pc:spChg chg="mod">
            <ac:chgData name="Morshedzadeh, Yeganeh" userId="756361cf-fc9f-4e49-b489-63ce66070f9a" providerId="ADAL" clId="{649D2BEA-3683-4958-96C0-DACD83DCAAD0}" dt="2023-04-11T05:06:17.252" v="48"/>
            <ac:spMkLst>
              <pc:docMk/>
              <pc:sldMasterMk cId="3067668650" sldId="2147483768"/>
              <pc:sldLayoutMk cId="898923025" sldId="2147483774"/>
              <ac:spMk id="3" creationId="{254D3190-B78C-42F1-9D62-F523886BBE51}"/>
            </ac:spMkLst>
          </pc:spChg>
          <pc:spChg chg="del">
            <ac:chgData name="Morshedzadeh, Yeganeh" userId="756361cf-fc9f-4e49-b489-63ce66070f9a" providerId="ADAL" clId="{649D2BEA-3683-4958-96C0-DACD83DCAAD0}" dt="2023-04-11T05:07:08.683" v="70" actId="478"/>
            <ac:spMkLst>
              <pc:docMk/>
              <pc:sldMasterMk cId="3067668650" sldId="2147483768"/>
              <pc:sldLayoutMk cId="898923025" sldId="2147483774"/>
              <ac:spMk id="4" creationId="{EA381C40-F9FC-4D58-8508-F0632DF5A018}"/>
            </ac:spMkLst>
          </pc:spChg>
        </pc:sldLayoutChg>
        <pc:sldLayoutChg chg="delSp modSp mod">
          <pc:chgData name="Morshedzadeh, Yeganeh" userId="756361cf-fc9f-4e49-b489-63ce66070f9a" providerId="ADAL" clId="{649D2BEA-3683-4958-96C0-DACD83DCAAD0}" dt="2023-04-11T05:06:56.653" v="64" actId="478"/>
          <pc:sldLayoutMkLst>
            <pc:docMk/>
            <pc:sldMasterMk cId="3067668650" sldId="2147483768"/>
            <pc:sldLayoutMk cId="2294648955" sldId="2147483775"/>
          </pc:sldLayoutMkLst>
          <pc:spChg chg="mod">
            <ac:chgData name="Morshedzadeh, Yeganeh" userId="756361cf-fc9f-4e49-b489-63ce66070f9a" providerId="ADAL" clId="{649D2BEA-3683-4958-96C0-DACD83DCAAD0}" dt="2023-04-11T05:06:41.229" v="57"/>
            <ac:spMkLst>
              <pc:docMk/>
              <pc:sldMasterMk cId="3067668650" sldId="2147483768"/>
              <pc:sldLayoutMk cId="2294648955" sldId="2147483775"/>
              <ac:spMk id="2" creationId="{F7024287-C9B9-48AC-8E4D-A282DE2F44F5}"/>
            </ac:spMkLst>
          </pc:spChg>
          <pc:spChg chg="del">
            <ac:chgData name="Morshedzadeh, Yeganeh" userId="756361cf-fc9f-4e49-b489-63ce66070f9a" providerId="ADAL" clId="{649D2BEA-3683-4958-96C0-DACD83DCAAD0}" dt="2023-04-11T05:06:56.653" v="64" actId="478"/>
            <ac:spMkLst>
              <pc:docMk/>
              <pc:sldMasterMk cId="3067668650" sldId="2147483768"/>
              <pc:sldLayoutMk cId="2294648955" sldId="2147483775"/>
              <ac:spMk id="3" creationId="{2D34C9A2-75A7-4164-B3B8-E6A9D60BA0B6}"/>
            </ac:spMkLst>
          </pc:spChg>
        </pc:sldLayoutChg>
        <pc:sldLayoutChg chg="delSp modSp mod">
          <pc:chgData name="Morshedzadeh, Yeganeh" userId="756361cf-fc9f-4e49-b489-63ce66070f9a" providerId="ADAL" clId="{649D2BEA-3683-4958-96C0-DACD83DCAAD0}" dt="2023-04-11T05:06:53.289" v="62" actId="478"/>
          <pc:sldLayoutMkLst>
            <pc:docMk/>
            <pc:sldMasterMk cId="3067668650" sldId="2147483768"/>
            <pc:sldLayoutMk cId="2718628127" sldId="2147483776"/>
          </pc:sldLayoutMkLst>
          <pc:spChg chg="mod">
            <ac:chgData name="Morshedzadeh, Yeganeh" userId="756361cf-fc9f-4e49-b489-63ce66070f9a" providerId="ADAL" clId="{649D2BEA-3683-4958-96C0-DACD83DCAAD0}" dt="2023-04-11T05:06:45.687" v="59"/>
            <ac:spMkLst>
              <pc:docMk/>
              <pc:sldMasterMk cId="3067668650" sldId="2147483768"/>
              <pc:sldLayoutMk cId="2718628127" sldId="2147483776"/>
              <ac:spMk id="5" creationId="{81A70783-FF31-4C4E-9196-EB169B209747}"/>
            </ac:spMkLst>
          </pc:spChg>
          <pc:spChg chg="del">
            <ac:chgData name="Morshedzadeh, Yeganeh" userId="756361cf-fc9f-4e49-b489-63ce66070f9a" providerId="ADAL" clId="{649D2BEA-3683-4958-96C0-DACD83DCAAD0}" dt="2023-04-11T05:06:53.289" v="62" actId="478"/>
            <ac:spMkLst>
              <pc:docMk/>
              <pc:sldMasterMk cId="3067668650" sldId="2147483768"/>
              <pc:sldLayoutMk cId="2718628127" sldId="2147483776"/>
              <ac:spMk id="6" creationId="{7D92E260-747D-40FD-A062-9DD5E6835ABB}"/>
            </ac:spMkLst>
          </pc:spChg>
        </pc:sldLayoutChg>
        <pc:sldLayoutChg chg="delSp modSp mod">
          <pc:chgData name="Morshedzadeh, Yeganeh" userId="756361cf-fc9f-4e49-b489-63ce66070f9a" providerId="ADAL" clId="{649D2BEA-3683-4958-96C0-DACD83DCAAD0}" dt="2023-04-11T05:06:51.837" v="61" actId="478"/>
          <pc:sldLayoutMkLst>
            <pc:docMk/>
            <pc:sldMasterMk cId="3067668650" sldId="2147483768"/>
            <pc:sldLayoutMk cId="2314012584" sldId="2147483777"/>
          </pc:sldLayoutMkLst>
          <pc:spChg chg="mod">
            <ac:chgData name="Morshedzadeh, Yeganeh" userId="756361cf-fc9f-4e49-b489-63ce66070f9a" providerId="ADAL" clId="{649D2BEA-3683-4958-96C0-DACD83DCAAD0}" dt="2023-04-11T05:06:47.562" v="60"/>
            <ac:spMkLst>
              <pc:docMk/>
              <pc:sldMasterMk cId="3067668650" sldId="2147483768"/>
              <pc:sldLayoutMk cId="2314012584" sldId="2147483777"/>
              <ac:spMk id="5" creationId="{62A07CB7-0520-4D64-B76C-C31AC557832D}"/>
            </ac:spMkLst>
          </pc:spChg>
          <pc:spChg chg="del">
            <ac:chgData name="Morshedzadeh, Yeganeh" userId="756361cf-fc9f-4e49-b489-63ce66070f9a" providerId="ADAL" clId="{649D2BEA-3683-4958-96C0-DACD83DCAAD0}" dt="2023-04-11T05:06:51.837" v="61" actId="478"/>
            <ac:spMkLst>
              <pc:docMk/>
              <pc:sldMasterMk cId="3067668650" sldId="2147483768"/>
              <pc:sldLayoutMk cId="2314012584" sldId="2147483777"/>
              <ac:spMk id="6" creationId="{92EEB226-AD45-45DF-AAB5-5513AE732AAE}"/>
            </ac:spMkLst>
          </pc:spChg>
        </pc:sldLayoutChg>
        <pc:sldLayoutChg chg="delSp modSp mod">
          <pc:chgData name="Morshedzadeh, Yeganeh" userId="756361cf-fc9f-4e49-b489-63ce66070f9a" providerId="ADAL" clId="{649D2BEA-3683-4958-96C0-DACD83DCAAD0}" dt="2023-04-11T05:07:18.119" v="73" actId="478"/>
          <pc:sldLayoutMkLst>
            <pc:docMk/>
            <pc:sldMasterMk cId="3067668650" sldId="2147483768"/>
            <pc:sldLayoutMk cId="813944643" sldId="2147483781"/>
          </pc:sldLayoutMkLst>
          <pc:spChg chg="mod">
            <ac:chgData name="Morshedzadeh, Yeganeh" userId="756361cf-fc9f-4e49-b489-63ce66070f9a" providerId="ADAL" clId="{649D2BEA-3683-4958-96C0-DACD83DCAAD0}" dt="2023-04-11T05:06:04.495" v="45"/>
            <ac:spMkLst>
              <pc:docMk/>
              <pc:sldMasterMk cId="3067668650" sldId="2147483768"/>
              <pc:sldLayoutMk cId="813944643" sldId="2147483781"/>
              <ac:spMk id="4" creationId="{96E82FA1-02B7-467E-9F16-D178149407C5}"/>
            </ac:spMkLst>
          </pc:spChg>
          <pc:spChg chg="del">
            <ac:chgData name="Morshedzadeh, Yeganeh" userId="756361cf-fc9f-4e49-b489-63ce66070f9a" providerId="ADAL" clId="{649D2BEA-3683-4958-96C0-DACD83DCAAD0}" dt="2023-04-11T05:07:18.119" v="73" actId="478"/>
            <ac:spMkLst>
              <pc:docMk/>
              <pc:sldMasterMk cId="3067668650" sldId="2147483768"/>
              <pc:sldLayoutMk cId="813944643" sldId="2147483781"/>
              <ac:spMk id="5" creationId="{6D389247-FB8A-4494-859B-B3754B02A5EE}"/>
            </ac:spMkLst>
          </pc:spChg>
        </pc:sldLayoutChg>
        <pc:sldLayoutChg chg="delSp modSp mod">
          <pc:chgData name="Morshedzadeh, Yeganeh" userId="756361cf-fc9f-4e49-b489-63ce66070f9a" providerId="ADAL" clId="{649D2BEA-3683-4958-96C0-DACD83DCAAD0}" dt="2023-04-11T05:07:14.667" v="72" actId="478"/>
          <pc:sldLayoutMkLst>
            <pc:docMk/>
            <pc:sldMasterMk cId="3067668650" sldId="2147483768"/>
            <pc:sldLayoutMk cId="1920839939" sldId="2147483782"/>
          </pc:sldLayoutMkLst>
          <pc:spChg chg="mod">
            <ac:chgData name="Morshedzadeh, Yeganeh" userId="756361cf-fc9f-4e49-b489-63ce66070f9a" providerId="ADAL" clId="{649D2BEA-3683-4958-96C0-DACD83DCAAD0}" dt="2023-04-11T05:06:10.822" v="46"/>
            <ac:spMkLst>
              <pc:docMk/>
              <pc:sldMasterMk cId="3067668650" sldId="2147483768"/>
              <pc:sldLayoutMk cId="1920839939" sldId="2147483782"/>
              <ac:spMk id="4" creationId="{96E82FA1-02B7-467E-9F16-D178149407C5}"/>
            </ac:spMkLst>
          </pc:spChg>
          <pc:spChg chg="del">
            <ac:chgData name="Morshedzadeh, Yeganeh" userId="756361cf-fc9f-4e49-b489-63ce66070f9a" providerId="ADAL" clId="{649D2BEA-3683-4958-96C0-DACD83DCAAD0}" dt="2023-04-11T05:07:14.667" v="72" actId="478"/>
            <ac:spMkLst>
              <pc:docMk/>
              <pc:sldMasterMk cId="3067668650" sldId="2147483768"/>
              <pc:sldLayoutMk cId="1920839939" sldId="2147483782"/>
              <ac:spMk id="5" creationId="{6D389247-FB8A-4494-859B-B3754B02A5EE}"/>
            </ac:spMkLst>
          </pc:spChg>
        </pc:sldLayoutChg>
        <pc:sldLayoutChg chg="modSp mod">
          <pc:chgData name="Morshedzadeh, Yeganeh" userId="756361cf-fc9f-4e49-b489-63ce66070f9a" providerId="ADAL" clId="{649D2BEA-3683-4958-96C0-DACD83DCAAD0}" dt="2023-04-11T05:06:25.048" v="51"/>
          <pc:sldLayoutMkLst>
            <pc:docMk/>
            <pc:sldMasterMk cId="3067668650" sldId="2147483768"/>
            <pc:sldLayoutMk cId="220328163" sldId="2147483783"/>
          </pc:sldLayoutMkLst>
          <pc:spChg chg="mod">
            <ac:chgData name="Morshedzadeh, Yeganeh" userId="756361cf-fc9f-4e49-b489-63ce66070f9a" providerId="ADAL" clId="{649D2BEA-3683-4958-96C0-DACD83DCAAD0}" dt="2023-04-11T05:06:25.048" v="51"/>
            <ac:spMkLst>
              <pc:docMk/>
              <pc:sldMasterMk cId="3067668650" sldId="2147483768"/>
              <pc:sldLayoutMk cId="220328163" sldId="2147483783"/>
              <ac:spMk id="11" creationId="{6B76FE53-FB67-4871-8485-71BAAFD7D1BF}"/>
            </ac:spMkLst>
          </pc:spChg>
        </pc:sldLayoutChg>
        <pc:sldLayoutChg chg="delSp modSp mod">
          <pc:chgData name="Morshedzadeh, Yeganeh" userId="756361cf-fc9f-4e49-b489-63ce66070f9a" providerId="ADAL" clId="{649D2BEA-3683-4958-96C0-DACD83DCAAD0}" dt="2023-04-11T05:07:02.773" v="67" actId="478"/>
          <pc:sldLayoutMkLst>
            <pc:docMk/>
            <pc:sldMasterMk cId="3067668650" sldId="2147483768"/>
            <pc:sldLayoutMk cId="567273847" sldId="2147483785"/>
          </pc:sldLayoutMkLst>
          <pc:spChg chg="mod">
            <ac:chgData name="Morshedzadeh, Yeganeh" userId="756361cf-fc9f-4e49-b489-63ce66070f9a" providerId="ADAL" clId="{649D2BEA-3683-4958-96C0-DACD83DCAAD0}" dt="2023-04-11T05:06:33.097" v="54"/>
            <ac:spMkLst>
              <pc:docMk/>
              <pc:sldMasterMk cId="3067668650" sldId="2147483768"/>
              <pc:sldLayoutMk cId="567273847" sldId="2147483785"/>
              <ac:spMk id="7" creationId="{9A8A5018-8A77-40E8-B159-4894ECF228B1}"/>
            </ac:spMkLst>
          </pc:spChg>
          <pc:spChg chg="del">
            <ac:chgData name="Morshedzadeh, Yeganeh" userId="756361cf-fc9f-4e49-b489-63ce66070f9a" providerId="ADAL" clId="{649D2BEA-3683-4958-96C0-DACD83DCAAD0}" dt="2023-04-11T05:07:02.773" v="67" actId="478"/>
            <ac:spMkLst>
              <pc:docMk/>
              <pc:sldMasterMk cId="3067668650" sldId="2147483768"/>
              <pc:sldLayoutMk cId="567273847" sldId="2147483785"/>
              <ac:spMk id="8" creationId="{8AD79441-8908-4461-9FDD-BCE638837098}"/>
            </ac:spMkLst>
          </pc:spChg>
        </pc:sldLayoutChg>
        <pc:sldLayoutChg chg="delSp modSp mod">
          <pc:chgData name="Morshedzadeh, Yeganeh" userId="756361cf-fc9f-4e49-b489-63ce66070f9a" providerId="ADAL" clId="{649D2BEA-3683-4958-96C0-DACD83DCAAD0}" dt="2023-04-11T05:07:00.517" v="66" actId="478"/>
          <pc:sldLayoutMkLst>
            <pc:docMk/>
            <pc:sldMasterMk cId="3067668650" sldId="2147483768"/>
            <pc:sldLayoutMk cId="1413178610" sldId="2147483786"/>
          </pc:sldLayoutMkLst>
          <pc:spChg chg="mod">
            <ac:chgData name="Morshedzadeh, Yeganeh" userId="756361cf-fc9f-4e49-b489-63ce66070f9a" providerId="ADAL" clId="{649D2BEA-3683-4958-96C0-DACD83DCAAD0}" dt="2023-04-11T05:06:36.135" v="55"/>
            <ac:spMkLst>
              <pc:docMk/>
              <pc:sldMasterMk cId="3067668650" sldId="2147483768"/>
              <pc:sldLayoutMk cId="1413178610" sldId="2147483786"/>
              <ac:spMk id="3" creationId="{254D3190-B78C-42F1-9D62-F523886BBE51}"/>
            </ac:spMkLst>
          </pc:spChg>
          <pc:spChg chg="del">
            <ac:chgData name="Morshedzadeh, Yeganeh" userId="756361cf-fc9f-4e49-b489-63ce66070f9a" providerId="ADAL" clId="{649D2BEA-3683-4958-96C0-DACD83DCAAD0}" dt="2023-04-11T05:07:00.517" v="66" actId="478"/>
            <ac:spMkLst>
              <pc:docMk/>
              <pc:sldMasterMk cId="3067668650" sldId="2147483768"/>
              <pc:sldLayoutMk cId="1413178610" sldId="2147483786"/>
              <ac:spMk id="4" creationId="{EA381C40-F9FC-4D58-8508-F0632DF5A018}"/>
            </ac:spMkLst>
          </pc:spChg>
        </pc:sldLayoutChg>
        <pc:sldLayoutChg chg="delSp modSp mod">
          <pc:chgData name="Morshedzadeh, Yeganeh" userId="756361cf-fc9f-4e49-b489-63ce66070f9a" providerId="ADAL" clId="{649D2BEA-3683-4958-96C0-DACD83DCAAD0}" dt="2023-04-11T05:06:58.685" v="65" actId="478"/>
          <pc:sldLayoutMkLst>
            <pc:docMk/>
            <pc:sldMasterMk cId="3067668650" sldId="2147483768"/>
            <pc:sldLayoutMk cId="82677912" sldId="2147483787"/>
          </pc:sldLayoutMkLst>
          <pc:spChg chg="mod">
            <ac:chgData name="Morshedzadeh, Yeganeh" userId="756361cf-fc9f-4e49-b489-63ce66070f9a" providerId="ADAL" clId="{649D2BEA-3683-4958-96C0-DACD83DCAAD0}" dt="2023-04-11T05:06:38.332" v="56"/>
            <ac:spMkLst>
              <pc:docMk/>
              <pc:sldMasterMk cId="3067668650" sldId="2147483768"/>
              <pc:sldLayoutMk cId="82677912" sldId="2147483787"/>
              <ac:spMk id="3" creationId="{254D3190-B78C-42F1-9D62-F523886BBE51}"/>
            </ac:spMkLst>
          </pc:spChg>
          <pc:spChg chg="del">
            <ac:chgData name="Morshedzadeh, Yeganeh" userId="756361cf-fc9f-4e49-b489-63ce66070f9a" providerId="ADAL" clId="{649D2BEA-3683-4958-96C0-DACD83DCAAD0}" dt="2023-04-11T05:06:58.685" v="65" actId="478"/>
            <ac:spMkLst>
              <pc:docMk/>
              <pc:sldMasterMk cId="3067668650" sldId="2147483768"/>
              <pc:sldLayoutMk cId="82677912" sldId="2147483787"/>
              <ac:spMk id="4" creationId="{EA381C40-F9FC-4D58-8508-F0632DF5A018}"/>
            </ac:spMkLst>
          </pc:spChg>
        </pc:sldLayoutChg>
        <pc:sldLayoutChg chg="delSp modSp mod">
          <pc:chgData name="Morshedzadeh, Yeganeh" userId="756361cf-fc9f-4e49-b489-63ce66070f9a" providerId="ADAL" clId="{649D2BEA-3683-4958-96C0-DACD83DCAAD0}" dt="2023-04-11T05:06:55.101" v="63" actId="478"/>
          <pc:sldLayoutMkLst>
            <pc:docMk/>
            <pc:sldMasterMk cId="3067668650" sldId="2147483768"/>
            <pc:sldLayoutMk cId="3635405683" sldId="2147483788"/>
          </pc:sldLayoutMkLst>
          <pc:spChg chg="mod">
            <ac:chgData name="Morshedzadeh, Yeganeh" userId="756361cf-fc9f-4e49-b489-63ce66070f9a" providerId="ADAL" clId="{649D2BEA-3683-4958-96C0-DACD83DCAAD0}" dt="2023-04-11T05:06:43.811" v="58"/>
            <ac:spMkLst>
              <pc:docMk/>
              <pc:sldMasterMk cId="3067668650" sldId="2147483768"/>
              <pc:sldLayoutMk cId="3635405683" sldId="2147483788"/>
              <ac:spMk id="2" creationId="{F7024287-C9B9-48AC-8E4D-A282DE2F44F5}"/>
            </ac:spMkLst>
          </pc:spChg>
          <pc:spChg chg="del">
            <ac:chgData name="Morshedzadeh, Yeganeh" userId="756361cf-fc9f-4e49-b489-63ce66070f9a" providerId="ADAL" clId="{649D2BEA-3683-4958-96C0-DACD83DCAAD0}" dt="2023-04-11T05:06:55.101" v="63" actId="478"/>
            <ac:spMkLst>
              <pc:docMk/>
              <pc:sldMasterMk cId="3067668650" sldId="2147483768"/>
              <pc:sldLayoutMk cId="3635405683" sldId="2147483788"/>
              <ac:spMk id="3" creationId="{2D34C9A2-75A7-4164-B3B8-E6A9D60BA0B6}"/>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6D64EA1-4295-FE6B-713D-CAE619D31DC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7581322-E4E7-AF39-487E-67F1A364DA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252E0E-CA25-41DE-84F2-38FF71382E99}" type="datetimeFigureOut">
              <a:rPr lang="en-US" smtClean="0"/>
              <a:t>4/13/2023</a:t>
            </a:fld>
            <a:endParaRPr lang="en-US"/>
          </a:p>
        </p:txBody>
      </p:sp>
      <p:sp>
        <p:nvSpPr>
          <p:cNvPr id="4" name="Footer Placeholder 3">
            <a:extLst>
              <a:ext uri="{FF2B5EF4-FFF2-40B4-BE49-F238E27FC236}">
                <a16:creationId xmlns:a16="http://schemas.microsoft.com/office/drawing/2014/main" id="{39AF80A2-E18F-BF27-C541-B3C574052DE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571AD9F-9434-B422-2278-6D6F8A880CF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F444B0F-570B-4E78-A042-F37053A7ABD6}" type="slidenum">
              <a:rPr lang="en-US" smtClean="0"/>
              <a:t>‹#›</a:t>
            </a:fld>
            <a:endParaRPr lang="en-US"/>
          </a:p>
        </p:txBody>
      </p:sp>
    </p:spTree>
    <p:extLst>
      <p:ext uri="{BB962C8B-B14F-4D97-AF65-F5344CB8AC3E}">
        <p14:creationId xmlns:p14="http://schemas.microsoft.com/office/powerpoint/2010/main" val="3597670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BA811-8917-4F1D-B22F-E96045BFA4E0}" type="datetimeFigureOut">
              <a:rPr lang="en-US" smtClean="0"/>
              <a:t>4/13/2023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0C6A29-4676-420C-BBE3-ACC2B80F64D4}" type="slidenum">
              <a:rPr lang="en-US" smtClean="0"/>
              <a:t>‹#›</a:t>
            </a:fld>
            <a:endParaRPr lang="en-US" dirty="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0C6A29-4676-420C-BBE3-ACC2B80F64D4}" type="slidenum">
              <a:rPr lang="en-US" smtClean="0"/>
              <a:t>1</a:t>
            </a:fld>
            <a:endParaRPr lang="en-US" dirty="0"/>
          </a:p>
        </p:txBody>
      </p:sp>
    </p:spTree>
    <p:extLst>
      <p:ext uri="{BB962C8B-B14F-4D97-AF65-F5344CB8AC3E}">
        <p14:creationId xmlns:p14="http://schemas.microsoft.com/office/powerpoint/2010/main" val="7390834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means that the target network, which before this attack was misclassifying 70 instances out of the test dataset, now correctly classifies around 43 instances.</a:t>
            </a:r>
          </a:p>
          <a:p>
            <a:r>
              <a:rPr lang="en-US" dirty="0"/>
              <a:t>The rows indicate the true labels and the columns indicate the predicted labels by the target model.</a:t>
            </a:r>
          </a:p>
          <a:p>
            <a:r>
              <a:rPr lang="en-US" dirty="0"/>
              <a:t>The diagonal of the matrix represents the number of correct predictions for each label and class (where the predicted label matches the true label). As can be seen, most adversarial examples are classified into a category other than their true class. Additionally, it is observed that, for example, most adversarial examples generated from training images of class 1 are more similar to class 3 according to the target network.</a:t>
            </a:r>
          </a:p>
          <a:p>
            <a:endParaRPr lang="en-US" dirty="0"/>
          </a:p>
        </p:txBody>
      </p:sp>
      <p:sp>
        <p:nvSpPr>
          <p:cNvPr id="4" name="Slide Number Placeholder 3"/>
          <p:cNvSpPr>
            <a:spLocks noGrp="1"/>
          </p:cNvSpPr>
          <p:nvPr>
            <p:ph type="sldNum" sz="quarter" idx="5"/>
          </p:nvPr>
        </p:nvSpPr>
        <p:spPr/>
        <p:txBody>
          <a:bodyPr/>
          <a:lstStyle/>
          <a:p>
            <a:fld id="{D40C6A29-4676-420C-BBE3-ACC2B80F64D4}" type="slidenum">
              <a:rPr lang="en-US" smtClean="0"/>
              <a:t>13</a:t>
            </a:fld>
            <a:endParaRPr lang="en-US" dirty="0"/>
          </a:p>
        </p:txBody>
      </p:sp>
    </p:spTree>
    <p:extLst>
      <p:ext uri="{BB962C8B-B14F-4D97-AF65-F5344CB8AC3E}">
        <p14:creationId xmlns:p14="http://schemas.microsoft.com/office/powerpoint/2010/main" val="3959507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rows represent the true label and class, and the columns represent the predicted label by the target model.</a:t>
            </a:r>
          </a:p>
          <a:p>
            <a:r>
              <a:rPr lang="en-US" dirty="0"/>
              <a:t>The blank spaces exist because the target model may never classify an image with a true label of 0 as class 6, and therefore there is no adversarial example for this case in the figure.</a:t>
            </a:r>
          </a:p>
          <a:p>
            <a:endParaRPr lang="en-US" dirty="0"/>
          </a:p>
        </p:txBody>
      </p:sp>
      <p:sp>
        <p:nvSpPr>
          <p:cNvPr id="4" name="Slide Number Placeholder 3"/>
          <p:cNvSpPr>
            <a:spLocks noGrp="1"/>
          </p:cNvSpPr>
          <p:nvPr>
            <p:ph type="sldNum" sz="quarter" idx="5"/>
          </p:nvPr>
        </p:nvSpPr>
        <p:spPr/>
        <p:txBody>
          <a:bodyPr/>
          <a:lstStyle/>
          <a:p>
            <a:fld id="{D40C6A29-4676-420C-BBE3-ACC2B80F64D4}" type="slidenum">
              <a:rPr lang="en-US" smtClean="0"/>
              <a:t>14</a:t>
            </a:fld>
            <a:endParaRPr lang="en-US" dirty="0"/>
          </a:p>
        </p:txBody>
      </p:sp>
    </p:spTree>
    <p:extLst>
      <p:ext uri="{BB962C8B-B14F-4D97-AF65-F5344CB8AC3E}">
        <p14:creationId xmlns:p14="http://schemas.microsoft.com/office/powerpoint/2010/main" val="3081417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D40C6A29-4676-420C-BBE3-ACC2B80F64D4}" type="slidenum">
              <a:rPr lang="en-US" smtClean="0"/>
              <a:t>15</a:t>
            </a:fld>
            <a:endParaRPr lang="en-US" dirty="0"/>
          </a:p>
        </p:txBody>
      </p:sp>
    </p:spTree>
    <p:extLst>
      <p:ext uri="{BB962C8B-B14F-4D97-AF65-F5344CB8AC3E}">
        <p14:creationId xmlns:p14="http://schemas.microsoft.com/office/powerpoint/2010/main" val="4179756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To demonstrate the importance of deep learning, I </a:t>
            </a:r>
            <a:r>
              <a:rPr lang="en-US" dirty="0" err="1"/>
              <a:t>wanna</a:t>
            </a:r>
            <a:r>
              <a:rPr lang="en-US" dirty="0"/>
              <a:t> mention a couple of examples</a:t>
            </a:r>
          </a:p>
          <a:p>
            <a:pPr algn="l"/>
            <a:r>
              <a:rPr lang="en-US" dirty="0"/>
              <a:t>Machine Vision + Self-Driving Cars: process the point clouds collected by lidar sensors and classify or segment them.</a:t>
            </a:r>
          </a:p>
          <a:p>
            <a:pPr algn="l"/>
            <a:r>
              <a:rPr lang="en-US" dirty="0">
                <a:latin typeface="+mn-lt"/>
                <a:cs typeface="+mn-cs"/>
              </a:rPr>
              <a:t>Surveillance and monitoring systems: </a:t>
            </a:r>
            <a:r>
              <a:rPr lang="en-US" dirty="0"/>
              <a:t>For detection which is classification and searching based on appearance and motion features. For tracking that is analyzing the body image and extracting similar images of that person in other locations.</a:t>
            </a:r>
          </a:p>
          <a:p>
            <a:pPr algn="l"/>
            <a:endParaRPr lang="en-US" dirty="0"/>
          </a:p>
        </p:txBody>
      </p:sp>
      <p:sp>
        <p:nvSpPr>
          <p:cNvPr id="4" name="Slide Number Placeholder 3"/>
          <p:cNvSpPr>
            <a:spLocks noGrp="1"/>
          </p:cNvSpPr>
          <p:nvPr>
            <p:ph type="sldNum" sz="quarter" idx="5"/>
          </p:nvPr>
        </p:nvSpPr>
        <p:spPr/>
        <p:txBody>
          <a:bodyPr/>
          <a:lstStyle/>
          <a:p>
            <a:fld id="{D40C6A29-4676-420C-BBE3-ACC2B80F64D4}" type="slidenum">
              <a:rPr lang="en-US" smtClean="0"/>
              <a:t>2</a:t>
            </a:fld>
            <a:endParaRPr lang="en-US" dirty="0"/>
          </a:p>
        </p:txBody>
      </p:sp>
    </p:spTree>
    <p:extLst>
      <p:ext uri="{BB962C8B-B14F-4D97-AF65-F5344CB8AC3E}">
        <p14:creationId xmlns:p14="http://schemas.microsoft.com/office/powerpoint/2010/main" val="4249668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These applications are so important in some cases that the person's life and property depend on them, for example, an attacker can mislead a self-driving car or take control of smart agents controlled by voice. Studies have shown that machine learning algorithms are vulnerable to adversarial examples. These examples, which are obtained by minor and imperceptible perturbations of dataset examples, can mislead the classifier model.</a:t>
            </a:r>
          </a:p>
        </p:txBody>
      </p:sp>
      <p:sp>
        <p:nvSpPr>
          <p:cNvPr id="4" name="Slide Number Placeholder 3"/>
          <p:cNvSpPr>
            <a:spLocks noGrp="1"/>
          </p:cNvSpPr>
          <p:nvPr>
            <p:ph type="sldNum" sz="quarter" idx="5"/>
          </p:nvPr>
        </p:nvSpPr>
        <p:spPr/>
        <p:txBody>
          <a:bodyPr/>
          <a:lstStyle/>
          <a:p>
            <a:fld id="{D40C6A29-4676-420C-BBE3-ACC2B80F64D4}" type="slidenum">
              <a:rPr lang="en-US" smtClean="0"/>
              <a:t>3</a:t>
            </a:fld>
            <a:endParaRPr lang="en-US" dirty="0"/>
          </a:p>
        </p:txBody>
      </p:sp>
    </p:spTree>
    <p:extLst>
      <p:ext uri="{BB962C8B-B14F-4D97-AF65-F5344CB8AC3E}">
        <p14:creationId xmlns:p14="http://schemas.microsoft.com/office/powerpoint/2010/main" val="1371060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example from the ImageNet dataset, on which the </a:t>
            </a:r>
            <a:r>
              <a:rPr lang="en-US" dirty="0" err="1"/>
              <a:t>GoogLeNet</a:t>
            </a:r>
            <a:r>
              <a:rPr lang="en-US" dirty="0"/>
              <a:t> network has been trained, is presented, which the network correctly identifies as a panda with 57.7% confidence. Then, by adding a very small vector to the image, the classification of the network can be mislead. It is observed that the model identifies the modified image as a long-armed monkey with 99.3% confidence.</a:t>
            </a:r>
          </a:p>
        </p:txBody>
      </p:sp>
      <p:sp>
        <p:nvSpPr>
          <p:cNvPr id="4" name="Slide Number Placeholder 3"/>
          <p:cNvSpPr>
            <a:spLocks noGrp="1"/>
          </p:cNvSpPr>
          <p:nvPr>
            <p:ph type="sldNum" sz="quarter" idx="5"/>
          </p:nvPr>
        </p:nvSpPr>
        <p:spPr/>
        <p:txBody>
          <a:bodyPr/>
          <a:lstStyle/>
          <a:p>
            <a:fld id="{D40C6A29-4676-420C-BBE3-ACC2B80F64D4}" type="slidenum">
              <a:rPr lang="en-US" smtClean="0"/>
              <a:t>5</a:t>
            </a:fld>
            <a:endParaRPr lang="en-US" dirty="0"/>
          </a:p>
        </p:txBody>
      </p:sp>
    </p:spTree>
    <p:extLst>
      <p:ext uri="{BB962C8B-B14F-4D97-AF65-F5344CB8AC3E}">
        <p14:creationId xmlns:p14="http://schemas.microsoft.com/office/powerpoint/2010/main" val="2151712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These two neural networks have opposite behaviors. They compete with each other in a Zero-Sum Game.</a:t>
            </a:r>
          </a:p>
          <a:p>
            <a:pPr>
              <a:buFont typeface="Arial" panose="020B0604020202020204" pitchFamily="34" charset="0"/>
              <a:buChar char="•"/>
            </a:pPr>
            <a:r>
              <a:rPr lang="en-US" dirty="0"/>
              <a:t>Discriminator:</a:t>
            </a:r>
          </a:p>
          <a:p>
            <a:pPr marL="742950" lvl="1" indent="-285750">
              <a:buFont typeface="Arial" panose="020B0604020202020204" pitchFamily="34" charset="0"/>
              <a:buChar char="•"/>
            </a:pPr>
            <a:r>
              <a:rPr lang="en-US" dirty="0"/>
              <a:t>If it recognizes the image as natural, it outputs a value close to 0.</a:t>
            </a:r>
          </a:p>
          <a:p>
            <a:pPr marL="742950" lvl="1" indent="-285750">
              <a:buFont typeface="Arial" panose="020B0604020202020204" pitchFamily="34" charset="0"/>
              <a:buChar char="•"/>
            </a:pPr>
            <a:r>
              <a:rPr lang="en-US" dirty="0"/>
              <a:t>If it recognizes the image as unnatural, it outputs a value close to 1.</a:t>
            </a:r>
          </a:p>
          <a:p>
            <a:endParaRPr lang="en-US" dirty="0"/>
          </a:p>
        </p:txBody>
      </p:sp>
      <p:sp>
        <p:nvSpPr>
          <p:cNvPr id="4" name="Slide Number Placeholder 3"/>
          <p:cNvSpPr>
            <a:spLocks noGrp="1"/>
          </p:cNvSpPr>
          <p:nvPr>
            <p:ph type="sldNum" sz="quarter" idx="5"/>
          </p:nvPr>
        </p:nvSpPr>
        <p:spPr/>
        <p:txBody>
          <a:bodyPr/>
          <a:lstStyle/>
          <a:p>
            <a:fld id="{D40C6A29-4676-420C-BBE3-ACC2B80F64D4}" type="slidenum">
              <a:rPr lang="en-US" smtClean="0"/>
              <a:t>6</a:t>
            </a:fld>
            <a:endParaRPr lang="en-US" dirty="0"/>
          </a:p>
        </p:txBody>
      </p:sp>
    </p:spTree>
    <p:extLst>
      <p:ext uri="{BB962C8B-B14F-4D97-AF65-F5344CB8AC3E}">
        <p14:creationId xmlns:p14="http://schemas.microsoft.com/office/powerpoint/2010/main" val="1249174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generator takes the original sample x as input and produces a modification G(x).</a:t>
            </a:r>
          </a:p>
          <a:p>
            <a:r>
              <a:rPr lang="en-US" dirty="0"/>
              <a:t>Then, x + G(x) is sent to the discriminator D, which is used to distinguish between the generated sample and the original sample. </a:t>
            </a:r>
          </a:p>
          <a:p>
            <a:r>
              <a:rPr lang="en-US" dirty="0"/>
              <a:t>Here, the role of D is to motivate the generated samples to be indistinguishable from the original class data.</a:t>
            </a:r>
          </a:p>
          <a:p>
            <a:r>
              <a:rPr lang="en-US" dirty="0"/>
              <a:t>Next, x + G(x) is passed as input to f and outputs the </a:t>
            </a:r>
            <a:r>
              <a:rPr lang="en-US" dirty="0" err="1"/>
              <a:t>L_adv</a:t>
            </a:r>
            <a:r>
              <a:rPr lang="en-US" dirty="0"/>
              <a:t> loss.</a:t>
            </a:r>
          </a:p>
          <a:p>
            <a:endParaRPr lang="en-US" dirty="0"/>
          </a:p>
          <a:p>
            <a:endParaRPr lang="en-US" dirty="0"/>
          </a:p>
          <a:p>
            <a:r>
              <a:rPr lang="en-US" dirty="0"/>
              <a:t>After training the feed-forward network, it can immediately and directly be used to generate adversarial perturbations for any input sample without accessing the model itself.</a:t>
            </a:r>
          </a:p>
        </p:txBody>
      </p:sp>
      <p:sp>
        <p:nvSpPr>
          <p:cNvPr id="4" name="Slide Number Placeholder 3"/>
          <p:cNvSpPr>
            <a:spLocks noGrp="1"/>
          </p:cNvSpPr>
          <p:nvPr>
            <p:ph type="sldNum" sz="quarter" idx="5"/>
          </p:nvPr>
        </p:nvSpPr>
        <p:spPr/>
        <p:txBody>
          <a:bodyPr/>
          <a:lstStyle/>
          <a:p>
            <a:fld id="{D40C6A29-4676-420C-BBE3-ACC2B80F64D4}" type="slidenum">
              <a:rPr lang="en-US" smtClean="0"/>
              <a:t>7</a:t>
            </a:fld>
            <a:endParaRPr lang="en-US" dirty="0"/>
          </a:p>
        </p:txBody>
      </p:sp>
    </p:spTree>
    <p:extLst>
      <p:ext uri="{BB962C8B-B14F-4D97-AF65-F5344CB8AC3E}">
        <p14:creationId xmlns:p14="http://schemas.microsoft.com/office/powerpoint/2010/main" val="4019860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0C6A29-4676-420C-BBE3-ACC2B80F64D4}" type="slidenum">
              <a:rPr lang="en-US" smtClean="0"/>
              <a:t>8</a:t>
            </a:fld>
            <a:endParaRPr lang="en-US" dirty="0"/>
          </a:p>
        </p:txBody>
      </p:sp>
    </p:spTree>
    <p:extLst>
      <p:ext uri="{BB962C8B-B14F-4D97-AF65-F5344CB8AC3E}">
        <p14:creationId xmlns:p14="http://schemas.microsoft.com/office/powerpoint/2010/main" val="3633023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loss curve for the Adv-GAN generator and discriminator is provided. As expected, the more epochs the network is trained, the better the generator gets in producing more natural-looking samples (loss closer to 1), and likewise the discriminator performs better in distinguishing between fake/generated samples and real/natural samples (loss closer to 0).</a:t>
            </a:r>
          </a:p>
        </p:txBody>
      </p:sp>
      <p:sp>
        <p:nvSpPr>
          <p:cNvPr id="4" name="Slide Number Placeholder 3"/>
          <p:cNvSpPr>
            <a:spLocks noGrp="1"/>
          </p:cNvSpPr>
          <p:nvPr>
            <p:ph type="sldNum" sz="quarter" idx="5"/>
          </p:nvPr>
        </p:nvSpPr>
        <p:spPr/>
        <p:txBody>
          <a:bodyPr/>
          <a:lstStyle/>
          <a:p>
            <a:fld id="{D40C6A29-4676-420C-BBE3-ACC2B80F64D4}" type="slidenum">
              <a:rPr lang="en-US" smtClean="0"/>
              <a:t>11</a:t>
            </a:fld>
            <a:endParaRPr lang="en-US" dirty="0"/>
          </a:p>
        </p:txBody>
      </p:sp>
    </p:spTree>
    <p:extLst>
      <p:ext uri="{BB962C8B-B14F-4D97-AF65-F5344CB8AC3E}">
        <p14:creationId xmlns:p14="http://schemas.microsoft.com/office/powerpoint/2010/main" val="1185824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The adversarial loss graph for the perturbation applied on the original image to generate adversarial examples is shown. As expected, as the network goes through more training epochs, the Adv-GAN network produces adversarial examples with less manipulation, making the generated examples closer and more similar to natural examples.</a:t>
            </a:r>
          </a:p>
          <a:p>
            <a:r>
              <a:rPr lang="en-US" dirty="0"/>
              <a:t>Right: The adversarial loss graph is shown. It can be seen that as the number of training epochs increases, adversarial examples can deceive the target network more and more and be classified into a different category from the original image. This loss essentially indicates the performance and success rate of the Adv-GAN network in fooling the target network, and the closer this loss is to 0, the weaker the target network becomes against the attack.</a:t>
            </a:r>
          </a:p>
        </p:txBody>
      </p:sp>
      <p:sp>
        <p:nvSpPr>
          <p:cNvPr id="4" name="Slide Number Placeholder 3"/>
          <p:cNvSpPr>
            <a:spLocks noGrp="1"/>
          </p:cNvSpPr>
          <p:nvPr>
            <p:ph type="sldNum" sz="quarter" idx="5"/>
          </p:nvPr>
        </p:nvSpPr>
        <p:spPr/>
        <p:txBody>
          <a:bodyPr/>
          <a:lstStyle/>
          <a:p>
            <a:fld id="{D40C6A29-4676-420C-BBE3-ACC2B80F64D4}" type="slidenum">
              <a:rPr lang="en-US" smtClean="0"/>
              <a:t>12</a:t>
            </a:fld>
            <a:endParaRPr lang="en-US" dirty="0"/>
          </a:p>
        </p:txBody>
      </p:sp>
    </p:spTree>
    <p:extLst>
      <p:ext uri="{BB962C8B-B14F-4D97-AF65-F5344CB8AC3E}">
        <p14:creationId xmlns:p14="http://schemas.microsoft.com/office/powerpoint/2010/main" val="1353949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anchor="b"/>
          <a:lstStyle>
            <a:lvl1pPr algn="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1041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panose="020F0502020204030204"/>
              </a:rPr>
              <a:t>April 10</a:t>
            </a:r>
            <a:r>
              <a:rPr lang="en-US" baseline="30000" dirty="0">
                <a:solidFill>
                  <a:prstClr val="black">
                    <a:tint val="75000"/>
                  </a:prstClr>
                </a:solidFill>
                <a:latin typeface="Calibri" panose="020F0502020204030204"/>
              </a:rPr>
              <a:t>th</a:t>
            </a:r>
            <a:r>
              <a:rPr lang="en-US" dirty="0">
                <a:solidFill>
                  <a:prstClr val="black">
                    <a:tint val="75000"/>
                  </a:prstClr>
                </a:solidFill>
                <a:latin typeface="Calibri" panose="020F0502020204030204"/>
              </a:rPr>
              <a:t>, </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2023</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727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panose="020F0502020204030204"/>
              </a:rPr>
              <a:t>April 10</a:t>
            </a:r>
            <a:r>
              <a:rPr lang="en-US" baseline="30000" dirty="0">
                <a:solidFill>
                  <a:prstClr val="black">
                    <a:tint val="75000"/>
                  </a:prstClr>
                </a:solidFill>
                <a:latin typeface="Calibri" panose="020F0502020204030204"/>
              </a:rPr>
              <a:t>th</a:t>
            </a:r>
            <a:r>
              <a:rPr lang="en-US" dirty="0">
                <a:solidFill>
                  <a:prstClr val="black">
                    <a:tint val="75000"/>
                  </a:prstClr>
                </a:solidFill>
                <a:latin typeface="Calibri" panose="020F0502020204030204"/>
              </a:rPr>
              <a:t>, </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2023</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a:lstStyle>
            <a:lvl1pPr marL="0" indent="0">
              <a:buNone/>
              <a:defRPr sz="24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13178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a:lstStyle>
            <a:lvl1pPr algn="ct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panose="020F0502020204030204"/>
              </a:rPr>
              <a:t>April 10</a:t>
            </a:r>
            <a:r>
              <a:rPr lang="en-US" baseline="30000" dirty="0">
                <a:solidFill>
                  <a:prstClr val="black">
                    <a:tint val="75000"/>
                  </a:prstClr>
                </a:solidFill>
                <a:latin typeface="Calibri" panose="020F0502020204030204"/>
              </a:rPr>
              <a:t>th</a:t>
            </a:r>
            <a:r>
              <a:rPr lang="en-US" dirty="0">
                <a:solidFill>
                  <a:prstClr val="black">
                    <a:tint val="75000"/>
                  </a:prstClr>
                </a:solidFill>
                <a:latin typeface="Calibri" panose="020F0502020204030204"/>
              </a:rPr>
              <a:t>, </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2023</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a:lstStyle>
            <a:lvl1pPr marL="0" indent="0">
              <a:buNone/>
              <a:defRPr sz="2400"/>
            </a:lvl1pPr>
            <a:lvl2pPr marL="228600">
              <a:defRPr sz="1800"/>
            </a:lvl2pPr>
            <a:lvl3pPr marL="457200">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677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panose="020F0502020204030204"/>
              </a:rPr>
              <a:t>April 10</a:t>
            </a:r>
            <a:r>
              <a:rPr lang="en-US" baseline="30000" dirty="0">
                <a:solidFill>
                  <a:prstClr val="black">
                    <a:tint val="75000"/>
                  </a:prstClr>
                </a:solidFill>
                <a:latin typeface="Calibri" panose="020F0502020204030204"/>
              </a:rPr>
              <a:t>th</a:t>
            </a:r>
            <a:r>
              <a:rPr lang="en-US" dirty="0">
                <a:solidFill>
                  <a:prstClr val="black">
                    <a:tint val="75000"/>
                  </a:prstClr>
                </a:solidFill>
                <a:latin typeface="Calibri" panose="020F0502020204030204"/>
              </a:rPr>
              <a:t>, </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2023</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panose="020F0502020204030204"/>
              </a:rPr>
              <a:t>April 10</a:t>
            </a:r>
            <a:r>
              <a:rPr lang="en-US" baseline="30000" dirty="0">
                <a:solidFill>
                  <a:prstClr val="black">
                    <a:tint val="75000"/>
                  </a:prstClr>
                </a:solidFill>
                <a:latin typeface="Calibri" panose="020F0502020204030204"/>
              </a:rPr>
              <a:t>th</a:t>
            </a:r>
            <a:r>
              <a:rPr lang="en-US" dirty="0">
                <a:solidFill>
                  <a:prstClr val="black">
                    <a:tint val="75000"/>
                  </a:prstClr>
                </a:solidFill>
                <a:latin typeface="Calibri" panose="020F0502020204030204"/>
              </a:rPr>
              <a:t>, </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2023</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405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lvl1pPr>
              <a:defRPr>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panose="020F0502020204030204"/>
              </a:rPr>
              <a:t>April 10</a:t>
            </a:r>
            <a:r>
              <a:rPr lang="en-US" baseline="30000" dirty="0">
                <a:solidFill>
                  <a:prstClr val="black">
                    <a:tint val="75000"/>
                  </a:prstClr>
                </a:solidFill>
                <a:latin typeface="Calibri" panose="020F0502020204030204"/>
              </a:rPr>
              <a:t>th</a:t>
            </a:r>
            <a:r>
              <a:rPr lang="en-US" dirty="0">
                <a:solidFill>
                  <a:prstClr val="black">
                    <a:tint val="75000"/>
                  </a:prstClr>
                </a:solidFill>
                <a:latin typeface="Calibri" panose="020F0502020204030204"/>
              </a:rPr>
              <a:t>, </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2023</a:t>
            </a: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lvl1pPr>
              <a:defRPr>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panose="020F0502020204030204"/>
              </a:rPr>
              <a:t>April 10</a:t>
            </a:r>
            <a:r>
              <a:rPr lang="en-US" baseline="30000" dirty="0">
                <a:solidFill>
                  <a:prstClr val="black">
                    <a:tint val="75000"/>
                  </a:prstClr>
                </a:solidFill>
                <a:latin typeface="Calibri" panose="020F0502020204030204"/>
              </a:rPr>
              <a:t>th</a:t>
            </a:r>
            <a:r>
              <a:rPr lang="en-US" dirty="0">
                <a:solidFill>
                  <a:prstClr val="black">
                    <a:tint val="75000"/>
                  </a:prstClr>
                </a:solidFill>
                <a:latin typeface="Calibri" panose="020F0502020204030204"/>
              </a:rPr>
              <a:t>, </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2023</a:t>
            </a: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a:lstStyle>
            <a:lvl1pPr algn="ct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anchor="ctr"/>
          <a:lstStyle>
            <a:lvl1pPr marL="0" indent="0">
              <a:buNone/>
              <a:defRPr/>
            </a:lvl1pPr>
            <a:lvl2pPr marL="228600">
              <a:defRPr/>
            </a:lvl2pPr>
            <a:lvl3pPr marL="457200">
              <a:defRPr/>
            </a:lvl3pPr>
            <a:lvl4pPr>
              <a:buNone/>
              <a:defRPr/>
            </a:lvl4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panose="020F0502020204030204"/>
              </a:rPr>
              <a:t>April 10</a:t>
            </a:r>
            <a:r>
              <a:rPr lang="en-US" baseline="30000" dirty="0">
                <a:solidFill>
                  <a:prstClr val="black">
                    <a:tint val="75000"/>
                  </a:prstClr>
                </a:solidFill>
                <a:latin typeface="Calibri" panose="020F0502020204030204"/>
              </a:rPr>
              <a:t>th</a:t>
            </a:r>
            <a:r>
              <a:rPr lang="en-US" dirty="0">
                <a:solidFill>
                  <a:prstClr val="black">
                    <a:tint val="75000"/>
                  </a:prstClr>
                </a:solidFill>
                <a:latin typeface="Calibri" panose="020F0502020204030204"/>
              </a:rPr>
              <a:t>, </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2023</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panose="020F0502020204030204"/>
              </a:rPr>
              <a:t>April 10</a:t>
            </a:r>
            <a:r>
              <a:rPr lang="en-US" baseline="30000" dirty="0">
                <a:solidFill>
                  <a:prstClr val="black">
                    <a:tint val="75000"/>
                  </a:prstClr>
                </a:solidFill>
                <a:latin typeface="Calibri" panose="020F0502020204030204"/>
              </a:rPr>
              <a:t>th</a:t>
            </a:r>
            <a:r>
              <a:rPr lang="en-US" dirty="0">
                <a:solidFill>
                  <a:prstClr val="black">
                    <a:tint val="75000"/>
                  </a:prstClr>
                </a:solidFill>
                <a:latin typeface="Calibri" panose="020F0502020204030204"/>
              </a:rPr>
              <a:t>, </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2023</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anchor="b"/>
          <a:lstStyle>
            <a:lvl1pPr algn="ct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8557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panose="020F0502020204030204"/>
              </a:rPr>
              <a:t>April 10</a:t>
            </a:r>
            <a:r>
              <a:rPr lang="en-US" baseline="30000" dirty="0">
                <a:solidFill>
                  <a:prstClr val="black">
                    <a:tint val="75000"/>
                  </a:prstClr>
                </a:solidFill>
                <a:latin typeface="Calibri" panose="020F0502020204030204"/>
              </a:rPr>
              <a:t>th</a:t>
            </a:r>
            <a:r>
              <a:rPr lang="en-US" dirty="0">
                <a:solidFill>
                  <a:prstClr val="black">
                    <a:tint val="75000"/>
                  </a:prstClr>
                </a:solidFill>
                <a:latin typeface="Calibri" panose="020F0502020204030204"/>
              </a:rPr>
              <a:t>, </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2023</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panose="020F0502020204030204"/>
              </a:rPr>
              <a:t>April 10</a:t>
            </a:r>
            <a:r>
              <a:rPr lang="en-US" baseline="30000" dirty="0">
                <a:solidFill>
                  <a:prstClr val="black">
                    <a:tint val="75000"/>
                  </a:prstClr>
                </a:solidFill>
                <a:latin typeface="Calibri" panose="020F0502020204030204"/>
              </a:rPr>
              <a:t>th</a:t>
            </a:r>
            <a:r>
              <a:rPr lang="en-US" dirty="0">
                <a:solidFill>
                  <a:prstClr val="black">
                    <a:tint val="75000"/>
                  </a:prstClr>
                </a:solidFill>
                <a:latin typeface="Calibri" panose="020F0502020204030204"/>
              </a:rPr>
              <a:t>, </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2023</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923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a:lstStyle>
            <a:lvl1pPr>
              <a:buNone/>
              <a:defRPr>
                <a:solidFill>
                  <a:schemeClr val="bg1"/>
                </a:solidFill>
              </a:defRPr>
            </a:lvl1pPr>
          </a:lstStyle>
          <a:p>
            <a:r>
              <a:rPr lang="en-US"/>
              <a:t>Click icon to add picture</a:t>
            </a:r>
            <a:endParaRPr lang="en-US" dirty="0"/>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anchor="b" anchorCtr="0">
            <a:noAutofit/>
          </a:bodyPr>
          <a:lstStyle>
            <a:lvl1pPr algn="ctr">
              <a:defRPr sz="4000">
                <a:solidFill>
                  <a:schemeClr val="tx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Date Placeholder 10">
            <a:extLst>
              <a:ext uri="{FF2B5EF4-FFF2-40B4-BE49-F238E27FC236}">
                <a16:creationId xmlns:a16="http://schemas.microsoft.com/office/drawing/2014/main" id="{6B76FE53-FB67-4871-8485-71BAAFD7D1BF}"/>
              </a:ext>
            </a:extLst>
          </p:cNvPr>
          <p:cNvSpPr>
            <a:spLocks noGrp="1"/>
          </p:cNvSpPr>
          <p:nvPr>
            <p:ph type="dt" sz="half" idx="11"/>
          </p:nvPr>
        </p:nvSpPr>
        <p:spPr/>
        <p:txBody>
          <a:bodyPr/>
          <a:lstStyle>
            <a:lvl1pPr>
              <a:defRPr>
                <a:solidFill>
                  <a:schemeClr val="bg1"/>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panose="020F0502020204030204"/>
              </a:rPr>
              <a:t>April 10</a:t>
            </a:r>
            <a:r>
              <a:rPr lang="en-US" baseline="30000" dirty="0">
                <a:solidFill>
                  <a:prstClr val="black">
                    <a:tint val="75000"/>
                  </a:prstClr>
                </a:solidFill>
                <a:latin typeface="Calibri" panose="020F0502020204030204"/>
              </a:rPr>
              <a:t>th</a:t>
            </a:r>
            <a:r>
              <a:rPr lang="en-US" dirty="0">
                <a:solidFill>
                  <a:prstClr val="black">
                    <a:tint val="75000"/>
                  </a:prstClr>
                </a:solidFill>
                <a:latin typeface="Calibri" panose="020F0502020204030204"/>
              </a:rPr>
              <a:t>, </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2023</a:t>
            </a:r>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a:xfrm>
            <a:off x="4038600" y="6356350"/>
            <a:ext cx="4114800" cy="365125"/>
          </a:xfrm>
          <a:prstGeom prst="rect">
            <a:avLst/>
          </a:prstGeom>
        </p:spPr>
        <p:txBody>
          <a:bodyPr/>
          <a:lstStyle>
            <a:lvl1pPr>
              <a:defRPr>
                <a:solidFill>
                  <a:schemeClr val="bg1"/>
                </a:solidFill>
                <a:latin typeface="+mn-lt"/>
              </a:defRPr>
            </a:lvl1pPr>
          </a:lstStyle>
          <a:p>
            <a:pPr>
              <a:defRPr/>
            </a:pPr>
            <a:r>
              <a:rPr lang="en-US" dirty="0"/>
              <a:t>Presentation Title</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a:lstStyle>
            <a:lvl1pPr>
              <a:defRPr>
                <a:solidFill>
                  <a:schemeClr val="bg1"/>
                </a:solidFill>
                <a:latin typeface="+mn-lt"/>
              </a:defRPr>
            </a:lvl1pPr>
          </a:lstStyle>
          <a:p>
            <a:pPr>
              <a:defRPr/>
            </a:pPr>
            <a:fld id="{D76B855D-E9CC-4FF8-AD85-6CDC7B89A0DE}" type="slidenum">
              <a:rPr lang="en-US" smtClean="0"/>
              <a:pPr>
                <a:defRPr/>
              </a:pPr>
              <a:t>‹#›</a:t>
            </a:fld>
            <a:endParaRPr lang="en-US" dirty="0"/>
          </a:p>
        </p:txBody>
      </p:sp>
    </p:spTree>
    <p:extLst>
      <p:ext uri="{BB962C8B-B14F-4D97-AF65-F5344CB8AC3E}">
        <p14:creationId xmlns:p14="http://schemas.microsoft.com/office/powerpoint/2010/main" val="220328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lvl1pPr>
              <a:defRPr>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panose="020F0502020204030204"/>
              </a:rPr>
              <a:t>April 10</a:t>
            </a:r>
            <a:r>
              <a:rPr lang="en-US" baseline="30000" dirty="0">
                <a:solidFill>
                  <a:prstClr val="black">
                    <a:tint val="75000"/>
                  </a:prstClr>
                </a:solidFill>
                <a:latin typeface="Calibri" panose="020F0502020204030204"/>
              </a:rPr>
              <a:t>th</a:t>
            </a:r>
            <a:r>
              <a:rPr lang="en-US" dirty="0">
                <a:solidFill>
                  <a:prstClr val="black">
                    <a:tint val="75000"/>
                  </a:prstClr>
                </a:solidFill>
                <a:latin typeface="Calibri" panose="020F0502020204030204"/>
              </a:rPr>
              <a:t>, </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2023</a:t>
            </a: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normAutofit/>
          </a:bodyPr>
          <a:lstStyle>
            <a:lvl1pPr>
              <a:lnSpc>
                <a:spcPct val="150000"/>
              </a:lnSpc>
              <a:defRPr sz="2400">
                <a:latin typeface="Times New Roman" panose="02020603050405020304" pitchFamily="18" charset="0"/>
                <a:cs typeface="Times New Roman" panose="02020603050405020304" pitchFamily="18" charset="0"/>
              </a:defRPr>
            </a:lvl1pPr>
            <a:lvl2pPr>
              <a:lnSpc>
                <a:spcPct val="150000"/>
              </a:lnSpc>
              <a:defRPr sz="2000">
                <a:latin typeface="Times New Roman" panose="02020603050405020304" pitchFamily="18" charset="0"/>
                <a:cs typeface="Times New Roman" panose="02020603050405020304" pitchFamily="18" charset="0"/>
              </a:defRPr>
            </a:lvl2pPr>
            <a:lvl3pPr>
              <a:lnSpc>
                <a:spcPct val="150000"/>
              </a:lnSpc>
              <a:defRPr sz="1800">
                <a:latin typeface="Times New Roman" panose="02020603050405020304" pitchFamily="18" charset="0"/>
                <a:cs typeface="Times New Roman" panose="02020603050405020304" pitchFamily="18" charset="0"/>
              </a:defRPr>
            </a:lvl3pPr>
            <a:lvl4pPr>
              <a:lnSpc>
                <a:spcPct val="150000"/>
              </a:lnSpc>
              <a:defRPr sz="1600">
                <a:latin typeface="Times New Roman" panose="02020603050405020304" pitchFamily="18" charset="0"/>
                <a:cs typeface="Times New Roman" panose="02020603050405020304" pitchFamily="18" charset="0"/>
              </a:defRPr>
            </a:lvl4pPr>
            <a:lvl5pPr>
              <a:lnSpc>
                <a:spcPct val="150000"/>
              </a:lnSpc>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normAutofit/>
          </a:bodyPr>
          <a:lstStyle>
            <a:lvl1pPr>
              <a:lnSpc>
                <a:spcPct val="150000"/>
              </a:lnSpc>
              <a:defRPr sz="2400">
                <a:latin typeface="Times New Roman" panose="02020603050405020304" pitchFamily="18" charset="0"/>
                <a:cs typeface="Times New Roman" panose="02020603050405020304" pitchFamily="18" charset="0"/>
              </a:defRPr>
            </a:lvl1pPr>
            <a:lvl2pPr>
              <a:lnSpc>
                <a:spcPct val="150000"/>
              </a:lnSpc>
              <a:defRPr sz="2000">
                <a:latin typeface="Times New Roman" panose="02020603050405020304" pitchFamily="18" charset="0"/>
                <a:cs typeface="Times New Roman" panose="02020603050405020304" pitchFamily="18" charset="0"/>
              </a:defRPr>
            </a:lvl2pPr>
            <a:lvl3pPr>
              <a:lnSpc>
                <a:spcPct val="150000"/>
              </a:lnSpc>
              <a:defRPr sz="1800">
                <a:latin typeface="Times New Roman" panose="02020603050405020304" pitchFamily="18" charset="0"/>
                <a:cs typeface="Times New Roman" panose="02020603050405020304" pitchFamily="18" charset="0"/>
              </a:defRPr>
            </a:lvl3pPr>
            <a:lvl4pPr>
              <a:lnSpc>
                <a:spcPct val="150000"/>
              </a:lnSpc>
              <a:defRPr sz="1600">
                <a:latin typeface="Times New Roman" panose="02020603050405020304" pitchFamily="18" charset="0"/>
                <a:cs typeface="Times New Roman" panose="02020603050405020304" pitchFamily="18" charset="0"/>
              </a:defRPr>
            </a:lvl4pPr>
            <a:lvl5pPr>
              <a:lnSpc>
                <a:spcPct val="150000"/>
              </a:lnSpc>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panose="020F0502020204030204"/>
              </a:rPr>
              <a:t>April 10</a:t>
            </a:r>
            <a:r>
              <a:rPr lang="en-US" baseline="30000" dirty="0">
                <a:solidFill>
                  <a:prstClr val="black">
                    <a:tint val="75000"/>
                  </a:prstClr>
                </a:solidFill>
                <a:latin typeface="Calibri" panose="020F0502020204030204"/>
              </a:rPr>
              <a:t>th</a:t>
            </a:r>
            <a:r>
              <a:rPr lang="en-US" dirty="0">
                <a:solidFill>
                  <a:prstClr val="black">
                    <a:tint val="75000"/>
                  </a:prstClr>
                </a:solidFill>
                <a:latin typeface="Calibri" panose="020F0502020204030204"/>
              </a:rPr>
              <a:t>, </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2023</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a:defRPr/>
            </a:pPr>
            <a:r>
              <a:rPr lang="en-US" dirty="0">
                <a:solidFill>
                  <a:prstClr val="black">
                    <a:tint val="75000"/>
                  </a:prstClr>
                </a:solidFill>
              </a:rPr>
              <a:t>9/3/20XX</a:t>
            </a:r>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p:txBody>
          <a:bodyPr>
            <a:normAutofit/>
          </a:bodyPr>
          <a:lstStyle/>
          <a:p>
            <a:r>
              <a:rPr lang="en-US" sz="3600" dirty="0">
                <a:solidFill>
                  <a:srgbClr val="FFFFFF"/>
                </a:solidFill>
              </a:rPr>
              <a:t>Generating adversarial examples using Generative</a:t>
            </a:r>
            <a:br>
              <a:rPr lang="en-US" sz="3600" dirty="0">
                <a:solidFill>
                  <a:srgbClr val="FFFFFF"/>
                </a:solidFill>
              </a:rPr>
            </a:br>
            <a:r>
              <a:rPr lang="en-US" sz="3600" dirty="0">
                <a:solidFill>
                  <a:srgbClr val="FFFFFF"/>
                </a:solidFill>
              </a:rPr>
              <a:t>Adversarial Network (GAN)</a:t>
            </a:r>
            <a:endParaRPr lang="en-US" sz="3600" dirty="0"/>
          </a:p>
        </p:txBody>
      </p:sp>
      <p:sp>
        <p:nvSpPr>
          <p:cNvPr id="3" name="Subtitle 2">
            <a:extLst>
              <a:ext uri="{FF2B5EF4-FFF2-40B4-BE49-F238E27FC236}">
                <a16:creationId xmlns:a16="http://schemas.microsoft.com/office/drawing/2014/main" id="{72CC4EC4-809C-4FD2-AA20-009F08590DA6}"/>
              </a:ext>
            </a:extLst>
          </p:cNvPr>
          <p:cNvSpPr>
            <a:spLocks noGrp="1"/>
          </p:cNvSpPr>
          <p:nvPr>
            <p:ph type="subTitle" idx="1"/>
          </p:nvPr>
        </p:nvSpPr>
        <p:spPr/>
        <p:txBody>
          <a:bodyPr>
            <a:normAutofit fontScale="92500" lnSpcReduction="10000"/>
          </a:bodyPr>
          <a:lstStyle/>
          <a:p>
            <a:r>
              <a:rPr lang="en-US" sz="2000" dirty="0">
                <a:solidFill>
                  <a:srgbClr val="FFFFFF"/>
                </a:solidFill>
              </a:rPr>
              <a:t>Yeganeh Morshedzadeh</a:t>
            </a:r>
          </a:p>
          <a:p>
            <a:r>
              <a:rPr lang="en-US" sz="2000" dirty="0"/>
              <a:t>April 10</a:t>
            </a:r>
            <a:r>
              <a:rPr lang="en-US" sz="2000" baseline="30000" dirty="0"/>
              <a:t>th</a:t>
            </a:r>
            <a:r>
              <a:rPr lang="en-US" sz="2000" dirty="0"/>
              <a:t>, 2023</a:t>
            </a:r>
          </a:p>
        </p:txBody>
      </p:sp>
    </p:spTree>
    <p:extLst>
      <p:ext uri="{BB962C8B-B14F-4D97-AF65-F5344CB8AC3E}">
        <p14:creationId xmlns:p14="http://schemas.microsoft.com/office/powerpoint/2010/main" val="800962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C952D-E5B1-ED27-C505-CFAD41B617CA}"/>
              </a:ext>
            </a:extLst>
          </p:cNvPr>
          <p:cNvSpPr>
            <a:spLocks noGrp="1"/>
          </p:cNvSpPr>
          <p:nvPr>
            <p:ph type="title"/>
          </p:nvPr>
        </p:nvSpPr>
        <p:spPr/>
        <p:txBody>
          <a:bodyPr/>
          <a:lstStyle/>
          <a:p>
            <a:r>
              <a:rPr lang="en-US" dirty="0"/>
              <a:t>1. Training the target network </a:t>
            </a:r>
          </a:p>
        </p:txBody>
      </p:sp>
      <p:sp>
        <p:nvSpPr>
          <p:cNvPr id="3" name="Content Placeholder 2">
            <a:extLst>
              <a:ext uri="{FF2B5EF4-FFF2-40B4-BE49-F238E27FC236}">
                <a16:creationId xmlns:a16="http://schemas.microsoft.com/office/drawing/2014/main" id="{840622BE-8ADA-00EB-98DC-E572693F86F5}"/>
              </a:ext>
            </a:extLst>
          </p:cNvPr>
          <p:cNvSpPr>
            <a:spLocks noGrp="1"/>
          </p:cNvSpPr>
          <p:nvPr>
            <p:ph idx="1"/>
          </p:nvPr>
        </p:nvSpPr>
        <p:spPr>
          <a:xfrm>
            <a:off x="1181100" y="1508004"/>
            <a:ext cx="9829800" cy="3859742"/>
          </a:xfrm>
        </p:spPr>
        <p:txBody>
          <a:bodyPr/>
          <a:lstStyle/>
          <a:p>
            <a:r>
              <a:rPr lang="en-US" dirty="0"/>
              <a:t>4 2D convolution layer</a:t>
            </a:r>
          </a:p>
          <a:p>
            <a:r>
              <a:rPr lang="en-US" dirty="0"/>
              <a:t>3 Fully connected layer </a:t>
            </a:r>
          </a:p>
        </p:txBody>
      </p:sp>
      <p:sp>
        <p:nvSpPr>
          <p:cNvPr id="4" name="Date Placeholder 3">
            <a:extLst>
              <a:ext uri="{FF2B5EF4-FFF2-40B4-BE49-F238E27FC236}">
                <a16:creationId xmlns:a16="http://schemas.microsoft.com/office/drawing/2014/main" id="{BCC84BD5-C180-5220-0E04-4FB1F38BFA7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tint val="75000"/>
                  </a:prstClr>
                </a:solidFill>
                <a:latin typeface="Calibri" panose="020F0502020204030204"/>
              </a:rPr>
              <a:t>April 10</a:t>
            </a:r>
            <a:r>
              <a:rPr lang="en-US" baseline="30000">
                <a:solidFill>
                  <a:prstClr val="black">
                    <a:tint val="75000"/>
                  </a:prstClr>
                </a:solidFill>
                <a:latin typeface="Calibri" panose="020F0502020204030204"/>
              </a:rPr>
              <a:t>th</a:t>
            </a:r>
            <a:r>
              <a:rPr lang="en-US">
                <a:solidFill>
                  <a:prstClr val="black">
                    <a:tint val="75000"/>
                  </a:prstClr>
                </a:solidFill>
                <a:latin typeface="Calibri" panose="020F0502020204030204"/>
              </a:rPr>
              <a:t>, </a:t>
            </a: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2023</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2E691849-A124-7E97-9DC6-54F8D9CDD82C}"/>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10</a:t>
            </a:fld>
            <a:endParaRPr lang="en-US" dirty="0">
              <a:solidFill>
                <a:prstClr val="black">
                  <a:tint val="75000"/>
                </a:prstClr>
              </a:solidFill>
            </a:endParaRPr>
          </a:p>
        </p:txBody>
      </p:sp>
      <p:pic>
        <p:nvPicPr>
          <p:cNvPr id="12" name="Google Shape;249;p36">
            <a:extLst>
              <a:ext uri="{FF2B5EF4-FFF2-40B4-BE49-F238E27FC236}">
                <a16:creationId xmlns:a16="http://schemas.microsoft.com/office/drawing/2014/main" id="{3E47BB9F-A088-B0ED-322C-3E8220E1AF87}"/>
              </a:ext>
            </a:extLst>
          </p:cNvPr>
          <p:cNvPicPr preferRelativeResize="0"/>
          <p:nvPr/>
        </p:nvPicPr>
        <p:blipFill rotWithShape="1">
          <a:blip r:embed="rId2">
            <a:alphaModFix/>
          </a:blip>
          <a:srcRect l="1639" t="6393" r="9715"/>
          <a:stretch/>
        </p:blipFill>
        <p:spPr>
          <a:xfrm>
            <a:off x="2209800" y="3122189"/>
            <a:ext cx="3222974" cy="2826400"/>
          </a:xfrm>
          <a:prstGeom prst="rect">
            <a:avLst/>
          </a:prstGeom>
          <a:noFill/>
          <a:ln>
            <a:noFill/>
          </a:ln>
        </p:spPr>
      </p:pic>
      <p:pic>
        <p:nvPicPr>
          <p:cNvPr id="13" name="Google Shape;250;p36">
            <a:extLst>
              <a:ext uri="{FF2B5EF4-FFF2-40B4-BE49-F238E27FC236}">
                <a16:creationId xmlns:a16="http://schemas.microsoft.com/office/drawing/2014/main" id="{0B6DB7DE-2B7A-A960-A10E-270F32F97639}"/>
              </a:ext>
            </a:extLst>
          </p:cNvPr>
          <p:cNvPicPr preferRelativeResize="0"/>
          <p:nvPr/>
        </p:nvPicPr>
        <p:blipFill rotWithShape="1">
          <a:blip r:embed="rId3">
            <a:alphaModFix/>
          </a:blip>
          <a:srcRect l="4361" t="6820" r="9617"/>
          <a:stretch/>
        </p:blipFill>
        <p:spPr>
          <a:xfrm>
            <a:off x="6473373" y="3122189"/>
            <a:ext cx="3222974" cy="2826400"/>
          </a:xfrm>
          <a:prstGeom prst="rect">
            <a:avLst/>
          </a:prstGeom>
          <a:noFill/>
          <a:ln>
            <a:noFill/>
          </a:ln>
        </p:spPr>
      </p:pic>
      <p:pic>
        <p:nvPicPr>
          <p:cNvPr id="14" name="Google Shape;251;p36">
            <a:extLst>
              <a:ext uri="{FF2B5EF4-FFF2-40B4-BE49-F238E27FC236}">
                <a16:creationId xmlns:a16="http://schemas.microsoft.com/office/drawing/2014/main" id="{E7B30319-691B-15CC-5BDF-EA70261354F7}"/>
              </a:ext>
            </a:extLst>
          </p:cNvPr>
          <p:cNvPicPr preferRelativeResize="0"/>
          <p:nvPr/>
        </p:nvPicPr>
        <p:blipFill>
          <a:blip r:embed="rId4">
            <a:alphaModFix/>
          </a:blip>
          <a:stretch>
            <a:fillRect/>
          </a:stretch>
        </p:blipFill>
        <p:spPr>
          <a:xfrm>
            <a:off x="7036722" y="1998074"/>
            <a:ext cx="2659625" cy="579775"/>
          </a:xfrm>
          <a:prstGeom prst="rect">
            <a:avLst/>
          </a:prstGeom>
          <a:noFill/>
          <a:ln>
            <a:noFill/>
          </a:ln>
        </p:spPr>
      </p:pic>
    </p:spTree>
    <p:extLst>
      <p:ext uri="{BB962C8B-B14F-4D97-AF65-F5344CB8AC3E}">
        <p14:creationId xmlns:p14="http://schemas.microsoft.com/office/powerpoint/2010/main" val="589853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F8746-57FE-9800-F2FA-A30DCE3CFEA0}"/>
              </a:ext>
            </a:extLst>
          </p:cNvPr>
          <p:cNvSpPr>
            <a:spLocks noGrp="1"/>
          </p:cNvSpPr>
          <p:nvPr>
            <p:ph type="title"/>
          </p:nvPr>
        </p:nvSpPr>
        <p:spPr/>
        <p:txBody>
          <a:bodyPr/>
          <a:lstStyle/>
          <a:p>
            <a:r>
              <a:rPr lang="en-US" dirty="0"/>
              <a:t>2. Training the Adv-GAN network</a:t>
            </a:r>
          </a:p>
        </p:txBody>
      </p:sp>
      <p:sp>
        <p:nvSpPr>
          <p:cNvPr id="3" name="Content Placeholder 2">
            <a:extLst>
              <a:ext uri="{FF2B5EF4-FFF2-40B4-BE49-F238E27FC236}">
                <a16:creationId xmlns:a16="http://schemas.microsoft.com/office/drawing/2014/main" id="{97B22F90-5B7A-F188-2BA0-450E08F954F6}"/>
              </a:ext>
            </a:extLst>
          </p:cNvPr>
          <p:cNvSpPr>
            <a:spLocks noGrp="1"/>
          </p:cNvSpPr>
          <p:nvPr>
            <p:ph idx="1"/>
          </p:nvPr>
        </p:nvSpPr>
        <p:spPr>
          <a:xfrm>
            <a:off x="1179576" y="1911096"/>
            <a:ext cx="4746150" cy="3859742"/>
          </a:xfrm>
        </p:spPr>
        <p:txBody>
          <a:bodyPr/>
          <a:lstStyle/>
          <a:p>
            <a:r>
              <a:rPr lang="en-US" dirty="0"/>
              <a:t>Generator </a:t>
            </a:r>
          </a:p>
          <a:p>
            <a:pPr lvl="1"/>
            <a:r>
              <a:rPr lang="en-US" dirty="0"/>
              <a:t>Encoder </a:t>
            </a:r>
          </a:p>
          <a:p>
            <a:pPr lvl="1"/>
            <a:r>
              <a:rPr lang="en-US" dirty="0"/>
              <a:t>Bottleneck: 4 </a:t>
            </a:r>
            <a:r>
              <a:rPr lang="en-US" dirty="0" err="1"/>
              <a:t>ResNet</a:t>
            </a:r>
            <a:r>
              <a:rPr lang="en-US" dirty="0"/>
              <a:t> blocks</a:t>
            </a:r>
          </a:p>
          <a:p>
            <a:pPr lvl="1"/>
            <a:r>
              <a:rPr lang="en-US" dirty="0"/>
              <a:t>Decoder </a:t>
            </a:r>
          </a:p>
          <a:p>
            <a:r>
              <a:rPr lang="en-US" dirty="0"/>
              <a:t>Discriminator</a:t>
            </a:r>
          </a:p>
        </p:txBody>
      </p:sp>
      <p:sp>
        <p:nvSpPr>
          <p:cNvPr id="4" name="Date Placeholder 3">
            <a:extLst>
              <a:ext uri="{FF2B5EF4-FFF2-40B4-BE49-F238E27FC236}">
                <a16:creationId xmlns:a16="http://schemas.microsoft.com/office/drawing/2014/main" id="{09AADC05-C6EB-E9DD-19F9-4BBCA86C528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tint val="75000"/>
                  </a:prstClr>
                </a:solidFill>
                <a:latin typeface="Calibri" panose="020F0502020204030204"/>
              </a:rPr>
              <a:t>April 10</a:t>
            </a:r>
            <a:r>
              <a:rPr lang="en-US" baseline="30000">
                <a:solidFill>
                  <a:prstClr val="black">
                    <a:tint val="75000"/>
                  </a:prstClr>
                </a:solidFill>
                <a:latin typeface="Calibri" panose="020F0502020204030204"/>
              </a:rPr>
              <a:t>th</a:t>
            </a:r>
            <a:r>
              <a:rPr lang="en-US">
                <a:solidFill>
                  <a:prstClr val="black">
                    <a:tint val="75000"/>
                  </a:prstClr>
                </a:solidFill>
                <a:latin typeface="Calibri" panose="020F0502020204030204"/>
              </a:rPr>
              <a:t>, </a:t>
            </a: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2023</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C0F9D6C1-7D85-A70D-4CF9-8AAE926BE140}"/>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11</a:t>
            </a:fld>
            <a:endParaRPr lang="en-US" dirty="0">
              <a:solidFill>
                <a:prstClr val="black">
                  <a:tint val="75000"/>
                </a:prstClr>
              </a:solidFill>
            </a:endParaRPr>
          </a:p>
        </p:txBody>
      </p:sp>
      <p:pic>
        <p:nvPicPr>
          <p:cNvPr id="7" name="Google Shape;259;p37">
            <a:extLst>
              <a:ext uri="{FF2B5EF4-FFF2-40B4-BE49-F238E27FC236}">
                <a16:creationId xmlns:a16="http://schemas.microsoft.com/office/drawing/2014/main" id="{51E4E1B1-9DB6-EF2A-0156-D39B6D4C183D}"/>
              </a:ext>
            </a:extLst>
          </p:cNvPr>
          <p:cNvPicPr preferRelativeResize="0"/>
          <p:nvPr/>
        </p:nvPicPr>
        <p:blipFill rotWithShape="1">
          <a:blip r:embed="rId3">
            <a:alphaModFix/>
          </a:blip>
          <a:srcRect l="3912" t="5823" r="9342" b="1882"/>
          <a:stretch/>
        </p:blipFill>
        <p:spPr>
          <a:xfrm>
            <a:off x="5797296" y="1911096"/>
            <a:ext cx="4746150" cy="3787475"/>
          </a:xfrm>
          <a:prstGeom prst="rect">
            <a:avLst/>
          </a:prstGeom>
          <a:noFill/>
          <a:ln>
            <a:noFill/>
          </a:ln>
        </p:spPr>
      </p:pic>
    </p:spTree>
    <p:extLst>
      <p:ext uri="{BB962C8B-B14F-4D97-AF65-F5344CB8AC3E}">
        <p14:creationId xmlns:p14="http://schemas.microsoft.com/office/powerpoint/2010/main" val="3358104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F8746-57FE-9800-F2FA-A30DCE3CFEA0}"/>
              </a:ext>
            </a:extLst>
          </p:cNvPr>
          <p:cNvSpPr>
            <a:spLocks noGrp="1"/>
          </p:cNvSpPr>
          <p:nvPr>
            <p:ph type="title"/>
          </p:nvPr>
        </p:nvSpPr>
        <p:spPr/>
        <p:txBody>
          <a:bodyPr/>
          <a:lstStyle/>
          <a:p>
            <a:r>
              <a:rPr lang="en-US" dirty="0"/>
              <a:t>2. Training the Adv-GAN network – cont.</a:t>
            </a:r>
          </a:p>
        </p:txBody>
      </p:sp>
      <p:sp>
        <p:nvSpPr>
          <p:cNvPr id="4" name="Date Placeholder 3">
            <a:extLst>
              <a:ext uri="{FF2B5EF4-FFF2-40B4-BE49-F238E27FC236}">
                <a16:creationId xmlns:a16="http://schemas.microsoft.com/office/drawing/2014/main" id="{09AADC05-C6EB-E9DD-19F9-4BBCA86C528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tint val="75000"/>
                  </a:prstClr>
                </a:solidFill>
                <a:latin typeface="Calibri" panose="020F0502020204030204"/>
              </a:rPr>
              <a:t>April 10</a:t>
            </a:r>
            <a:r>
              <a:rPr lang="en-US" baseline="30000">
                <a:solidFill>
                  <a:prstClr val="black">
                    <a:tint val="75000"/>
                  </a:prstClr>
                </a:solidFill>
                <a:latin typeface="Calibri" panose="020F0502020204030204"/>
              </a:rPr>
              <a:t>th</a:t>
            </a:r>
            <a:r>
              <a:rPr lang="en-US">
                <a:solidFill>
                  <a:prstClr val="black">
                    <a:tint val="75000"/>
                  </a:prstClr>
                </a:solidFill>
                <a:latin typeface="Calibri" panose="020F0502020204030204"/>
              </a:rPr>
              <a:t>, </a:t>
            </a: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2023</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C0F9D6C1-7D85-A70D-4CF9-8AAE926BE140}"/>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12</a:t>
            </a:fld>
            <a:endParaRPr lang="en-US" dirty="0">
              <a:solidFill>
                <a:prstClr val="black">
                  <a:tint val="75000"/>
                </a:prstClr>
              </a:solidFill>
            </a:endParaRPr>
          </a:p>
        </p:txBody>
      </p:sp>
      <p:pic>
        <p:nvPicPr>
          <p:cNvPr id="6" name="Google Shape;266;p38">
            <a:extLst>
              <a:ext uri="{FF2B5EF4-FFF2-40B4-BE49-F238E27FC236}">
                <a16:creationId xmlns:a16="http://schemas.microsoft.com/office/drawing/2014/main" id="{B4E97717-015C-EB4C-2088-895C7F221D77}"/>
              </a:ext>
            </a:extLst>
          </p:cNvPr>
          <p:cNvPicPr preferRelativeResize="0">
            <a:picLocks noGrp="1"/>
          </p:cNvPicPr>
          <p:nvPr>
            <p:ph idx="1"/>
          </p:nvPr>
        </p:nvPicPr>
        <p:blipFill rotWithShape="1">
          <a:blip r:embed="rId3">
            <a:alphaModFix/>
          </a:blip>
          <a:srcRect l="3277" t="6399" r="9079" b="1255"/>
          <a:stretch/>
        </p:blipFill>
        <p:spPr>
          <a:xfrm>
            <a:off x="1179513" y="1965478"/>
            <a:ext cx="4746625" cy="3750957"/>
          </a:xfrm>
          <a:prstGeom prst="rect">
            <a:avLst/>
          </a:prstGeom>
          <a:noFill/>
          <a:ln>
            <a:noFill/>
          </a:ln>
        </p:spPr>
      </p:pic>
      <p:pic>
        <p:nvPicPr>
          <p:cNvPr id="8" name="Google Shape;267;p38">
            <a:extLst>
              <a:ext uri="{FF2B5EF4-FFF2-40B4-BE49-F238E27FC236}">
                <a16:creationId xmlns:a16="http://schemas.microsoft.com/office/drawing/2014/main" id="{58275F8C-47E8-7138-9BD9-794636B038B2}"/>
              </a:ext>
            </a:extLst>
          </p:cNvPr>
          <p:cNvPicPr preferRelativeResize="0"/>
          <p:nvPr/>
        </p:nvPicPr>
        <p:blipFill rotWithShape="1">
          <a:blip r:embed="rId4">
            <a:alphaModFix/>
          </a:blip>
          <a:srcRect l="3713" t="6480" r="9518"/>
          <a:stretch/>
        </p:blipFill>
        <p:spPr>
          <a:xfrm>
            <a:off x="6380956" y="1947636"/>
            <a:ext cx="4916487" cy="3750957"/>
          </a:xfrm>
          <a:prstGeom prst="rect">
            <a:avLst/>
          </a:prstGeom>
          <a:noFill/>
          <a:ln>
            <a:noFill/>
          </a:ln>
        </p:spPr>
      </p:pic>
    </p:spTree>
    <p:extLst>
      <p:ext uri="{BB962C8B-B14F-4D97-AF65-F5344CB8AC3E}">
        <p14:creationId xmlns:p14="http://schemas.microsoft.com/office/powerpoint/2010/main" val="2919028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EC62C-351A-FAC9-0D64-2F041E85873D}"/>
              </a:ext>
            </a:extLst>
          </p:cNvPr>
          <p:cNvSpPr>
            <a:spLocks noGrp="1"/>
          </p:cNvSpPr>
          <p:nvPr>
            <p:ph type="title"/>
          </p:nvPr>
        </p:nvSpPr>
        <p:spPr>
          <a:xfrm>
            <a:off x="539495" y="365125"/>
            <a:ext cx="10988475" cy="1325563"/>
          </a:xfrm>
        </p:spPr>
        <p:txBody>
          <a:bodyPr>
            <a:normAutofit fontScale="90000"/>
          </a:bodyPr>
          <a:lstStyle/>
          <a:p>
            <a:r>
              <a:rPr lang="en-US" dirty="0"/>
              <a:t>3. Evaluation of the generated adversarial examples</a:t>
            </a:r>
            <a:br>
              <a:rPr lang="en-US" dirty="0"/>
            </a:br>
            <a:endParaRPr lang="en-US" dirty="0"/>
          </a:p>
        </p:txBody>
      </p:sp>
      <p:sp>
        <p:nvSpPr>
          <p:cNvPr id="4" name="Date Placeholder 3">
            <a:extLst>
              <a:ext uri="{FF2B5EF4-FFF2-40B4-BE49-F238E27FC236}">
                <a16:creationId xmlns:a16="http://schemas.microsoft.com/office/drawing/2014/main" id="{7AF39453-A768-A4F8-D5AB-41F14C2C928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tint val="75000"/>
                  </a:prstClr>
                </a:solidFill>
                <a:latin typeface="Calibri" panose="020F0502020204030204"/>
              </a:rPr>
              <a:t>April 10</a:t>
            </a:r>
            <a:r>
              <a:rPr lang="en-US" baseline="30000">
                <a:solidFill>
                  <a:prstClr val="black">
                    <a:tint val="75000"/>
                  </a:prstClr>
                </a:solidFill>
                <a:latin typeface="Calibri" panose="020F0502020204030204"/>
              </a:rPr>
              <a:t>th</a:t>
            </a:r>
            <a:r>
              <a:rPr lang="en-US">
                <a:solidFill>
                  <a:prstClr val="black">
                    <a:tint val="75000"/>
                  </a:prstClr>
                </a:solidFill>
                <a:latin typeface="Calibri" panose="020F0502020204030204"/>
              </a:rPr>
              <a:t>, </a:t>
            </a: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2023</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16726EB-8518-100E-611B-F4429F96CE92}"/>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13</a:t>
            </a:fld>
            <a:endParaRPr lang="en-US" dirty="0">
              <a:solidFill>
                <a:prstClr val="black">
                  <a:tint val="75000"/>
                </a:prstClr>
              </a:solidFill>
            </a:endParaRPr>
          </a:p>
        </p:txBody>
      </p:sp>
      <p:pic>
        <p:nvPicPr>
          <p:cNvPr id="6" name="Google Shape;276;p39">
            <a:extLst>
              <a:ext uri="{FF2B5EF4-FFF2-40B4-BE49-F238E27FC236}">
                <a16:creationId xmlns:a16="http://schemas.microsoft.com/office/drawing/2014/main" id="{CCB07DE0-DE98-5C63-BC36-C5753F065B4D}"/>
              </a:ext>
            </a:extLst>
          </p:cNvPr>
          <p:cNvPicPr preferRelativeResize="0">
            <a:picLocks noGrp="1"/>
          </p:cNvPicPr>
          <p:nvPr>
            <p:ph idx="1"/>
          </p:nvPr>
        </p:nvPicPr>
        <p:blipFill rotWithShape="1">
          <a:blip r:embed="rId3">
            <a:alphaModFix/>
          </a:blip>
          <a:srcRect t="69615" r="63884"/>
          <a:stretch/>
        </p:blipFill>
        <p:spPr>
          <a:xfrm>
            <a:off x="4498605" y="1062414"/>
            <a:ext cx="4134939" cy="492009"/>
          </a:xfrm>
          <a:prstGeom prst="rect">
            <a:avLst/>
          </a:prstGeom>
          <a:noFill/>
          <a:ln>
            <a:noFill/>
          </a:ln>
        </p:spPr>
      </p:pic>
      <p:pic>
        <p:nvPicPr>
          <p:cNvPr id="7" name="Google Shape;275;p39">
            <a:extLst>
              <a:ext uri="{FF2B5EF4-FFF2-40B4-BE49-F238E27FC236}">
                <a16:creationId xmlns:a16="http://schemas.microsoft.com/office/drawing/2014/main" id="{36F7E5AE-C6E5-228F-FABA-462C31374B0A}"/>
              </a:ext>
            </a:extLst>
          </p:cNvPr>
          <p:cNvPicPr preferRelativeResize="0"/>
          <p:nvPr/>
        </p:nvPicPr>
        <p:blipFill rotWithShape="1">
          <a:blip r:embed="rId3">
            <a:alphaModFix/>
          </a:blip>
          <a:srcRect b="57306"/>
          <a:stretch/>
        </p:blipFill>
        <p:spPr>
          <a:xfrm>
            <a:off x="1926771" y="6154739"/>
            <a:ext cx="9144000" cy="553050"/>
          </a:xfrm>
          <a:prstGeom prst="rect">
            <a:avLst/>
          </a:prstGeom>
          <a:noFill/>
          <a:ln>
            <a:noFill/>
          </a:ln>
        </p:spPr>
      </p:pic>
      <p:pic>
        <p:nvPicPr>
          <p:cNvPr id="8" name="Google Shape;284;p40">
            <a:extLst>
              <a:ext uri="{FF2B5EF4-FFF2-40B4-BE49-F238E27FC236}">
                <a16:creationId xmlns:a16="http://schemas.microsoft.com/office/drawing/2014/main" id="{9ECEDE8A-22B6-C7CE-19F5-AEACA6E99A48}"/>
              </a:ext>
            </a:extLst>
          </p:cNvPr>
          <p:cNvPicPr preferRelativeResize="0"/>
          <p:nvPr/>
        </p:nvPicPr>
        <p:blipFill rotWithShape="1">
          <a:blip r:embed="rId4">
            <a:alphaModFix/>
          </a:blip>
          <a:srcRect l="8511" t="8434" r="15082" b="4517"/>
          <a:stretch/>
        </p:blipFill>
        <p:spPr>
          <a:xfrm>
            <a:off x="3149950" y="1615464"/>
            <a:ext cx="6832250" cy="4539275"/>
          </a:xfrm>
          <a:prstGeom prst="rect">
            <a:avLst/>
          </a:prstGeom>
          <a:noFill/>
          <a:ln>
            <a:noFill/>
          </a:ln>
        </p:spPr>
      </p:pic>
    </p:spTree>
    <p:extLst>
      <p:ext uri="{BB962C8B-B14F-4D97-AF65-F5344CB8AC3E}">
        <p14:creationId xmlns:p14="http://schemas.microsoft.com/office/powerpoint/2010/main" val="41198462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BDA8D-79E0-C2B4-7A91-0AA8A8B19A55}"/>
              </a:ext>
            </a:extLst>
          </p:cNvPr>
          <p:cNvSpPr>
            <a:spLocks noGrp="1"/>
          </p:cNvSpPr>
          <p:nvPr>
            <p:ph type="title"/>
          </p:nvPr>
        </p:nvSpPr>
        <p:spPr>
          <a:xfrm>
            <a:off x="539496" y="365125"/>
            <a:ext cx="3041904" cy="5034189"/>
          </a:xfrm>
        </p:spPr>
        <p:txBody>
          <a:bodyPr>
            <a:normAutofit/>
          </a:bodyPr>
          <a:lstStyle/>
          <a:p>
            <a:r>
              <a:rPr lang="en-US" dirty="0"/>
              <a:t>3. Evaluation of the generated adversarial examples – cont.</a:t>
            </a:r>
          </a:p>
        </p:txBody>
      </p:sp>
      <p:sp>
        <p:nvSpPr>
          <p:cNvPr id="4" name="Date Placeholder 3">
            <a:extLst>
              <a:ext uri="{FF2B5EF4-FFF2-40B4-BE49-F238E27FC236}">
                <a16:creationId xmlns:a16="http://schemas.microsoft.com/office/drawing/2014/main" id="{A2158304-94F0-666D-0361-AF1C0245ECF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tint val="75000"/>
                  </a:prstClr>
                </a:solidFill>
                <a:latin typeface="Calibri" panose="020F0502020204030204"/>
              </a:rPr>
              <a:t>April 10</a:t>
            </a:r>
            <a:r>
              <a:rPr lang="en-US" baseline="30000">
                <a:solidFill>
                  <a:prstClr val="black">
                    <a:tint val="75000"/>
                  </a:prstClr>
                </a:solidFill>
                <a:latin typeface="Calibri" panose="020F0502020204030204"/>
              </a:rPr>
              <a:t>th</a:t>
            </a:r>
            <a:r>
              <a:rPr lang="en-US">
                <a:solidFill>
                  <a:prstClr val="black">
                    <a:tint val="75000"/>
                  </a:prstClr>
                </a:solidFill>
                <a:latin typeface="Calibri" panose="020F0502020204030204"/>
              </a:rPr>
              <a:t>, </a:t>
            </a: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2023</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DC42E16F-A1ED-6697-FF0B-887835FCB651}"/>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14</a:t>
            </a:fld>
            <a:endParaRPr lang="en-US" dirty="0">
              <a:solidFill>
                <a:prstClr val="black">
                  <a:tint val="75000"/>
                </a:prstClr>
              </a:solidFill>
            </a:endParaRPr>
          </a:p>
        </p:txBody>
      </p:sp>
      <p:pic>
        <p:nvPicPr>
          <p:cNvPr id="6" name="Google Shape;292;p41">
            <a:extLst>
              <a:ext uri="{FF2B5EF4-FFF2-40B4-BE49-F238E27FC236}">
                <a16:creationId xmlns:a16="http://schemas.microsoft.com/office/drawing/2014/main" id="{7C41AE81-793A-8583-15A1-301209584BEA}"/>
              </a:ext>
            </a:extLst>
          </p:cNvPr>
          <p:cNvPicPr preferRelativeResize="0">
            <a:picLocks noGrp="1"/>
          </p:cNvPicPr>
          <p:nvPr>
            <p:ph idx="1"/>
          </p:nvPr>
        </p:nvPicPr>
        <p:blipFill>
          <a:blip r:embed="rId3">
            <a:alphaModFix/>
          </a:blip>
          <a:stretch>
            <a:fillRect/>
          </a:stretch>
        </p:blipFill>
        <p:spPr>
          <a:xfrm>
            <a:off x="3581400" y="394380"/>
            <a:ext cx="8403771" cy="5919334"/>
          </a:xfrm>
          <a:prstGeom prst="rect">
            <a:avLst/>
          </a:prstGeom>
          <a:noFill/>
          <a:ln>
            <a:noFill/>
          </a:ln>
        </p:spPr>
      </p:pic>
    </p:spTree>
    <p:extLst>
      <p:ext uri="{BB962C8B-B14F-4D97-AF65-F5344CB8AC3E}">
        <p14:creationId xmlns:p14="http://schemas.microsoft.com/office/powerpoint/2010/main" val="4204298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59EF30C2-29AC-4A0D-BC0A-A679CF113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EA804283-B929-4503-802F-4585376E2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48239"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A04F1504-431A-4D86-9091-AE7E4B333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19910"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AD3811F5-514E-49A4-B382-673ED228A4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229605"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23" name="Straight Connector 22">
            <a:extLst>
              <a:ext uri="{FF2B5EF4-FFF2-40B4-BE49-F238E27FC236}">
                <a16:creationId xmlns:a16="http://schemas.microsoft.com/office/drawing/2014/main" id="{266A0658-1CC4-4B0D-AAB7-A702286AF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785759"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5" name="Arc 24">
            <a:extLst>
              <a:ext uri="{FF2B5EF4-FFF2-40B4-BE49-F238E27FC236}">
                <a16:creationId xmlns:a16="http://schemas.microsoft.com/office/drawing/2014/main" id="{C36A08F5-3B56-47C5-A371-9187BE56E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568884"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8372B59-B922-1F44-8215-A827927090E6}"/>
              </a:ext>
            </a:extLst>
          </p:cNvPr>
          <p:cNvSpPr>
            <a:spLocks noGrp="1"/>
          </p:cNvSpPr>
          <p:nvPr>
            <p:ph type="title"/>
          </p:nvPr>
        </p:nvSpPr>
        <p:spPr>
          <a:xfrm>
            <a:off x="644561" y="2744662"/>
            <a:ext cx="6589707" cy="2387600"/>
          </a:xfrm>
        </p:spPr>
        <p:txBody>
          <a:bodyPr vert="horz" lIns="91440" tIns="45720" rIns="91440" bIns="45720" rtlCol="0" anchor="b">
            <a:normAutofit/>
          </a:bodyPr>
          <a:lstStyle/>
          <a:p>
            <a:pPr algn="l"/>
            <a:r>
              <a:rPr lang="en-US" sz="6000" kern="1200" dirty="0">
                <a:solidFill>
                  <a:srgbClr val="FFFFFF"/>
                </a:solidFill>
                <a:latin typeface="+mj-lt"/>
                <a:ea typeface="+mj-ea"/>
                <a:cs typeface="+mj-cs"/>
              </a:rPr>
              <a:t>Thank you!</a:t>
            </a:r>
          </a:p>
        </p:txBody>
      </p:sp>
      <p:sp>
        <p:nvSpPr>
          <p:cNvPr id="27" name="Freeform: Shape 26">
            <a:extLst>
              <a:ext uri="{FF2B5EF4-FFF2-40B4-BE49-F238E27FC236}">
                <a16:creationId xmlns:a16="http://schemas.microsoft.com/office/drawing/2014/main" id="{067AD921-1CEE-4C1B-9AA3-C66D908DD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49"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B8A37C38-C09E-1640-C1AD-36DB34AE1425}"/>
              </a:ext>
            </a:extLst>
          </p:cNvPr>
          <p:cNvSpPr>
            <a:spLocks noGrp="1"/>
          </p:cNvSpPr>
          <p:nvPr>
            <p:ph type="dt" sz="half" idx="10"/>
          </p:nvPr>
        </p:nvSpPr>
        <p:spPr>
          <a:xfrm>
            <a:off x="838200" y="6356350"/>
            <a:ext cx="2489861"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lang="en-US">
                <a:solidFill>
                  <a:srgbClr val="FFFFFF"/>
                </a:solidFill>
              </a:rPr>
              <a:t>April 10th, </a:t>
            </a:r>
            <a:r>
              <a:rPr kumimoji="0" lang="en-US" b="0" i="0" u="none" strike="noStrike" normalizeH="0" noProof="0">
                <a:ln>
                  <a:noFill/>
                </a:ln>
                <a:solidFill>
                  <a:srgbClr val="FFFFFF"/>
                </a:solidFill>
                <a:effectLst/>
                <a:uLnTx/>
                <a:uFillTx/>
              </a:rPr>
              <a:t>2023</a:t>
            </a:r>
          </a:p>
        </p:txBody>
      </p:sp>
      <p:sp>
        <p:nvSpPr>
          <p:cNvPr id="4" name="Slide Number Placeholder 3">
            <a:extLst>
              <a:ext uri="{FF2B5EF4-FFF2-40B4-BE49-F238E27FC236}">
                <a16:creationId xmlns:a16="http://schemas.microsoft.com/office/drawing/2014/main" id="{E9EA4677-0CDE-1376-4622-B8344CCBF835}"/>
              </a:ext>
            </a:extLst>
          </p:cNvPr>
          <p:cNvSpPr>
            <a:spLocks noGrp="1"/>
          </p:cNvSpPr>
          <p:nvPr>
            <p:ph type="sldNum" sz="quarter" idx="12"/>
          </p:nvPr>
        </p:nvSpPr>
        <p:spPr>
          <a:xfrm>
            <a:off x="10208694" y="6356350"/>
            <a:ext cx="1145105" cy="365125"/>
          </a:xfrm>
        </p:spPr>
        <p:txBody>
          <a:bodyPr vert="horz" lIns="91440" tIns="45720" rIns="91440" bIns="45720" rtlCol="0" anchor="ctr">
            <a:normAutofit/>
          </a:bodyPr>
          <a:lstStyle/>
          <a:p>
            <a:pPr>
              <a:spcAft>
                <a:spcPts val="600"/>
              </a:spcAft>
              <a:defRPr/>
            </a:pPr>
            <a:fld id="{D76B855D-E9CC-4FF8-AD85-6CDC7B89A0DE}" type="slidenum">
              <a:rPr lang="en-US">
                <a:solidFill>
                  <a:srgbClr val="808080"/>
                </a:solidFill>
              </a:rPr>
              <a:pPr>
                <a:spcAft>
                  <a:spcPts val="600"/>
                </a:spcAft>
                <a:defRPr/>
              </a:pPr>
              <a:t>15</a:t>
            </a:fld>
            <a:endParaRPr lang="en-US">
              <a:solidFill>
                <a:srgbClr val="808080"/>
              </a:solidFill>
            </a:endParaRPr>
          </a:p>
        </p:txBody>
      </p:sp>
    </p:spTree>
    <p:extLst>
      <p:ext uri="{BB962C8B-B14F-4D97-AF65-F5344CB8AC3E}">
        <p14:creationId xmlns:p14="http://schemas.microsoft.com/office/powerpoint/2010/main" val="1386225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 name="Freeform: Shape 37">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Freeform: Shape 39">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84" name="Rectangle 41">
            <a:extLst>
              <a:ext uri="{FF2B5EF4-FFF2-40B4-BE49-F238E27FC236}">
                <a16:creationId xmlns:a16="http://schemas.microsoft.com/office/drawing/2014/main" id="{29B161DF-E457-41D5-83AD-378B43003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a:xfrm>
            <a:off x="6151294" y="486184"/>
            <a:ext cx="5397237" cy="1325563"/>
          </a:xfrm>
        </p:spPr>
        <p:txBody>
          <a:bodyPr vert="horz" lIns="91440" tIns="45720" rIns="91440" bIns="45720" rtlCol="0" anchor="ctr">
            <a:normAutofit/>
          </a:bodyPr>
          <a:lstStyle/>
          <a:p>
            <a:r>
              <a:rPr lang="en-US" kern="1200" dirty="0">
                <a:solidFill>
                  <a:schemeClr val="tx1"/>
                </a:solidFill>
                <a:latin typeface="+mj-lt"/>
                <a:ea typeface="+mj-ea"/>
                <a:cs typeface="+mj-cs"/>
              </a:rPr>
              <a:t>Examples of DL Applications</a:t>
            </a:r>
          </a:p>
        </p:txBody>
      </p:sp>
      <p:pic>
        <p:nvPicPr>
          <p:cNvPr id="3" name="Google Shape;117;p19">
            <a:extLst>
              <a:ext uri="{FF2B5EF4-FFF2-40B4-BE49-F238E27FC236}">
                <a16:creationId xmlns:a16="http://schemas.microsoft.com/office/drawing/2014/main" id="{BF8B86E4-8D2E-38F4-75BB-8B04FC517C9C}"/>
              </a:ext>
            </a:extLst>
          </p:cNvPr>
          <p:cNvPicPr preferRelativeResize="0"/>
          <p:nvPr/>
        </p:nvPicPr>
        <p:blipFill rotWithShape="1">
          <a:blip r:embed="rId3"/>
          <a:srcRect b="8455"/>
          <a:stretch/>
        </p:blipFill>
        <p:spPr>
          <a:xfrm>
            <a:off x="643466" y="3543301"/>
            <a:ext cx="5130797" cy="2642068"/>
          </a:xfrm>
          <a:custGeom>
            <a:avLst/>
            <a:gdLst/>
            <a:ahLst/>
            <a:cxnLst/>
            <a:rect l="l" t="t" r="r" b="b"/>
            <a:pathLst>
              <a:path w="4252881" h="4252881">
                <a:moveTo>
                  <a:pt x="95137" y="0"/>
                </a:moveTo>
                <a:lnTo>
                  <a:pt x="4157744" y="0"/>
                </a:lnTo>
                <a:cubicBezTo>
                  <a:pt x="4210287" y="0"/>
                  <a:pt x="4252881" y="42594"/>
                  <a:pt x="4252881" y="95137"/>
                </a:cubicBezTo>
                <a:lnTo>
                  <a:pt x="4252881" y="4157744"/>
                </a:lnTo>
                <a:cubicBezTo>
                  <a:pt x="4252881" y="4210287"/>
                  <a:pt x="4210287" y="4252881"/>
                  <a:pt x="4157744" y="4252881"/>
                </a:cubicBezTo>
                <a:lnTo>
                  <a:pt x="95137" y="4252881"/>
                </a:lnTo>
                <a:cubicBezTo>
                  <a:pt x="42594" y="4252881"/>
                  <a:pt x="0" y="4210287"/>
                  <a:pt x="0" y="4157744"/>
                </a:cubicBezTo>
                <a:lnTo>
                  <a:pt x="0" y="95137"/>
                </a:lnTo>
                <a:cubicBezTo>
                  <a:pt x="0" y="42594"/>
                  <a:pt x="42594" y="0"/>
                  <a:pt x="95137" y="0"/>
                </a:cubicBezTo>
                <a:close/>
              </a:path>
            </a:pathLst>
          </a:custGeom>
          <a:noFill/>
        </p:spPr>
      </p:pic>
      <p:pic>
        <p:nvPicPr>
          <p:cNvPr id="2" name="Google Shape;107;p18">
            <a:extLst>
              <a:ext uri="{FF2B5EF4-FFF2-40B4-BE49-F238E27FC236}">
                <a16:creationId xmlns:a16="http://schemas.microsoft.com/office/drawing/2014/main" id="{E86560A5-4957-5019-914A-DB7EECC4BD31}"/>
              </a:ext>
            </a:extLst>
          </p:cNvPr>
          <p:cNvPicPr preferRelativeResize="0"/>
          <p:nvPr/>
        </p:nvPicPr>
        <p:blipFill rotWithShape="1">
          <a:blip r:embed="rId4"/>
          <a:srcRect r="2" b="11106"/>
          <a:stretch/>
        </p:blipFill>
        <p:spPr>
          <a:xfrm>
            <a:off x="711866" y="486184"/>
            <a:ext cx="5102297" cy="2642068"/>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a:noFill/>
        </p:spPr>
      </p:pic>
      <p:sp>
        <p:nvSpPr>
          <p:cNvPr id="85" name="Rectangle 43">
            <a:extLst>
              <a:ext uri="{FF2B5EF4-FFF2-40B4-BE49-F238E27FC236}">
                <a16:creationId xmlns:a16="http://schemas.microsoft.com/office/drawing/2014/main" id="{107D50C9-F568-423A-A839-B49874AAEE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9499" y="4590068"/>
            <a:ext cx="624734" cy="62473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B67B1E24-2840-4BB0-AE5A-2320A01CB80F}"/>
              </a:ext>
            </a:extLst>
          </p:cNvPr>
          <p:cNvSpPr>
            <a:spLocks noGrp="1"/>
          </p:cNvSpPr>
          <p:nvPr>
            <p:ph idx="1"/>
          </p:nvPr>
        </p:nvSpPr>
        <p:spPr>
          <a:xfrm>
            <a:off x="6151294" y="1946684"/>
            <a:ext cx="5397237" cy="4351338"/>
          </a:xfrm>
        </p:spPr>
        <p:txBody>
          <a:bodyPr vert="horz" lIns="91440" tIns="45720" rIns="91440" bIns="45720" rtlCol="0">
            <a:normAutofit/>
          </a:bodyPr>
          <a:lstStyle/>
          <a:p>
            <a:pPr marL="342900" indent="-228600">
              <a:lnSpc>
                <a:spcPct val="90000"/>
              </a:lnSpc>
              <a:buFont typeface="Arial" panose="020B0604020202020204" pitchFamily="34" charset="0"/>
              <a:buChar char="•"/>
            </a:pPr>
            <a:r>
              <a:rPr lang="en-US" sz="2000" dirty="0">
                <a:latin typeface="+mn-lt"/>
                <a:cs typeface="+mn-cs"/>
              </a:rPr>
              <a:t>Analysis and investigation of DNA mutations</a:t>
            </a:r>
          </a:p>
          <a:p>
            <a:pPr marL="342900" indent="-228600">
              <a:lnSpc>
                <a:spcPct val="90000"/>
              </a:lnSpc>
              <a:buFont typeface="Arial" panose="020B0604020202020204" pitchFamily="34" charset="0"/>
              <a:buChar char="•"/>
            </a:pPr>
            <a:r>
              <a:rPr lang="en-US" sz="2000" dirty="0">
                <a:latin typeface="+mn-lt"/>
                <a:cs typeface="+mn-cs"/>
              </a:rPr>
              <a:t>Machine vision</a:t>
            </a:r>
          </a:p>
          <a:p>
            <a:pPr marL="342900" indent="-228600">
              <a:lnSpc>
                <a:spcPct val="90000"/>
              </a:lnSpc>
              <a:buFont typeface="Arial" panose="020B0604020202020204" pitchFamily="34" charset="0"/>
              <a:buChar char="•"/>
            </a:pPr>
            <a:r>
              <a:rPr lang="en-US" sz="2000" dirty="0">
                <a:latin typeface="+mn-lt"/>
                <a:cs typeface="+mn-cs"/>
              </a:rPr>
              <a:t>Self-driving cars</a:t>
            </a:r>
          </a:p>
          <a:p>
            <a:pPr marL="342900" indent="-228600">
              <a:lnSpc>
                <a:spcPct val="90000"/>
              </a:lnSpc>
              <a:buFont typeface="Arial" panose="020B0604020202020204" pitchFamily="34" charset="0"/>
              <a:buChar char="•"/>
            </a:pPr>
            <a:r>
              <a:rPr lang="en-US" sz="2000" dirty="0">
                <a:latin typeface="+mn-lt"/>
                <a:cs typeface="+mn-cs"/>
              </a:rPr>
              <a:t>Surveillance and monitoring systems</a:t>
            </a:r>
          </a:p>
          <a:p>
            <a:pPr marL="342900" indent="-228600">
              <a:lnSpc>
                <a:spcPct val="90000"/>
              </a:lnSpc>
              <a:buFont typeface="Arial" panose="020B0604020202020204" pitchFamily="34" charset="0"/>
              <a:buChar char="•"/>
            </a:pPr>
            <a:r>
              <a:rPr lang="en-US" sz="2000" dirty="0">
                <a:latin typeface="+mn-lt"/>
                <a:cs typeface="+mn-cs"/>
              </a:rPr>
              <a:t>Robots and unmanned aircraft (UAV)</a:t>
            </a:r>
          </a:p>
          <a:p>
            <a:pPr marL="342900" indent="-228600">
              <a:lnSpc>
                <a:spcPct val="90000"/>
              </a:lnSpc>
              <a:buFont typeface="Arial" panose="020B0604020202020204" pitchFamily="34" charset="0"/>
              <a:buChar char="•"/>
            </a:pPr>
            <a:r>
              <a:rPr lang="en-US" sz="2000" dirty="0">
                <a:latin typeface="+mn-lt"/>
                <a:cs typeface="+mn-cs"/>
              </a:rPr>
              <a:t>Detection of malware</a:t>
            </a:r>
          </a:p>
          <a:p>
            <a:pPr marL="342900" indent="-228600">
              <a:lnSpc>
                <a:spcPct val="90000"/>
              </a:lnSpc>
              <a:buFont typeface="Arial" panose="020B0604020202020204" pitchFamily="34" charset="0"/>
              <a:buChar char="•"/>
            </a:pPr>
            <a:r>
              <a:rPr lang="en-US" sz="2000" dirty="0">
                <a:latin typeface="+mn-lt"/>
                <a:cs typeface="+mn-cs"/>
              </a:rPr>
              <a:t>Speech and talk recognition</a:t>
            </a:r>
          </a:p>
          <a:p>
            <a:pPr marL="342900" indent="-228600">
              <a:lnSpc>
                <a:spcPct val="90000"/>
              </a:lnSpc>
              <a:buFont typeface="Arial" panose="020B0604020202020204" pitchFamily="34" charset="0"/>
              <a:buChar char="•"/>
            </a:pPr>
            <a:r>
              <a:rPr lang="en-US" sz="2000" dirty="0">
                <a:latin typeface="+mn-lt"/>
                <a:cs typeface="+mn-cs"/>
              </a:rPr>
              <a:t>Understanding natural language</a:t>
            </a:r>
          </a:p>
          <a:p>
            <a:pPr marL="342900" indent="-228600">
              <a:lnSpc>
                <a:spcPct val="90000"/>
              </a:lnSpc>
              <a:buFont typeface="Arial" panose="020B0604020202020204" pitchFamily="34" charset="0"/>
              <a:buChar char="•"/>
            </a:pPr>
            <a:r>
              <a:rPr lang="en-US" sz="2000" dirty="0">
                <a:latin typeface="+mn-lt"/>
                <a:cs typeface="+mn-cs"/>
              </a:rPr>
              <a:t>Voice command recognition</a:t>
            </a:r>
          </a:p>
        </p:txBody>
      </p:sp>
      <p:sp>
        <p:nvSpPr>
          <p:cNvPr id="14" name="Date Placeholder 13">
            <a:extLst>
              <a:ext uri="{FF2B5EF4-FFF2-40B4-BE49-F238E27FC236}">
                <a16:creationId xmlns:a16="http://schemas.microsoft.com/office/drawing/2014/main" id="{A01CAB10-68AF-4904-BD59-D332B297A10F}"/>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lang="en-US">
                <a:solidFill>
                  <a:prstClr val="black">
                    <a:tint val="75000"/>
                  </a:prstClr>
                </a:solidFill>
              </a:rPr>
              <a:t>April 10th, </a:t>
            </a:r>
            <a:r>
              <a:rPr kumimoji="0" lang="en-US" b="0" i="0" u="none" strike="noStrike" normalizeH="0" noProof="0">
                <a:ln>
                  <a:noFill/>
                </a:ln>
                <a:solidFill>
                  <a:prstClr val="black">
                    <a:tint val="75000"/>
                  </a:prstClr>
                </a:solidFill>
                <a:effectLst/>
                <a:uLnTx/>
                <a:uFillTx/>
              </a:rPr>
              <a:t>2023</a:t>
            </a:r>
          </a:p>
        </p:txBody>
      </p:sp>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D76B855D-E9CC-4FF8-AD85-6CDC7B89A0DE}" type="slidenum">
              <a:rPr kumimoji="0" lang="en-US" b="0" i="0" u="none" strike="noStrike" normalizeH="0" noProof="0" smtClean="0">
                <a:ln>
                  <a:noFill/>
                </a:ln>
                <a:solidFill>
                  <a:prstClr val="black">
                    <a:tint val="75000"/>
                  </a:prstClr>
                </a:solidFill>
                <a:effectLst/>
                <a:uLnTx/>
                <a:uFillTx/>
              </a:rPr>
              <a:pPr marR="0" lvl="0" indent="0" fontAlgn="auto">
                <a:spcBef>
                  <a:spcPts val="0"/>
                </a:spcBef>
                <a:spcAft>
                  <a:spcPts val="600"/>
                </a:spcAft>
                <a:buClrTx/>
                <a:buSzTx/>
                <a:buFontTx/>
                <a:buNone/>
                <a:tabLst/>
                <a:defRPr/>
              </a:pPr>
              <a:t>2</a:t>
            </a:fld>
            <a:endParaRPr kumimoji="0" lang="en-US" b="0" i="0" u="none" strike="noStrike" normalizeH="0" noProof="0">
              <a:ln>
                <a:noFill/>
              </a:ln>
              <a:solidFill>
                <a:prstClr val="black">
                  <a:tint val="75000"/>
                </a:prstClr>
              </a:solidFill>
              <a:effectLst/>
              <a:uLnTx/>
              <a:uFillTx/>
            </a:endParaRPr>
          </a:p>
        </p:txBody>
      </p:sp>
    </p:spTree>
    <p:extLst>
      <p:ext uri="{BB962C8B-B14F-4D97-AF65-F5344CB8AC3E}">
        <p14:creationId xmlns:p14="http://schemas.microsoft.com/office/powerpoint/2010/main" val="1002193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0" name="Freeform: Shape 8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Arc 9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94" name="Rectangle 93">
            <a:extLst>
              <a:ext uri="{FF2B5EF4-FFF2-40B4-BE49-F238E27FC236}">
                <a16:creationId xmlns:a16="http://schemas.microsoft.com/office/drawing/2014/main" id="{D0E1C78B-4E27-44EC-9937-DEEDAB17B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Freeform: Shape 95">
            <a:extLst>
              <a:ext uri="{FF2B5EF4-FFF2-40B4-BE49-F238E27FC236}">
                <a16:creationId xmlns:a16="http://schemas.microsoft.com/office/drawing/2014/main" id="{64E711A9-55E7-429C-8DE7-7133C97255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578600" cy="6858003"/>
          </a:xfrm>
          <a:custGeom>
            <a:avLst/>
            <a:gdLst>
              <a:gd name="connsiteX0" fmla="*/ 3840831 w 6450535"/>
              <a:gd name="connsiteY0" fmla="*/ 0 h 6858003"/>
              <a:gd name="connsiteX1" fmla="*/ 0 w 6450535"/>
              <a:gd name="connsiteY1" fmla="*/ 0 h 6858003"/>
              <a:gd name="connsiteX2" fmla="*/ 0 w 6450535"/>
              <a:gd name="connsiteY2" fmla="*/ 6858002 h 6858003"/>
              <a:gd name="connsiteX3" fmla="*/ 222478 w 6450535"/>
              <a:gd name="connsiteY3" fmla="*/ 6858002 h 6858003"/>
              <a:gd name="connsiteX4" fmla="*/ 222478 w 6450535"/>
              <a:gd name="connsiteY4" fmla="*/ 6858003 h 6858003"/>
              <a:gd name="connsiteX5" fmla="*/ 6450535 w 6450535"/>
              <a:gd name="connsiteY5" fmla="*/ 6858003 h 6858003"/>
              <a:gd name="connsiteX6" fmla="*/ 6450535 w 6450535"/>
              <a:gd name="connsiteY6" fmla="*/ 1 h 6858003"/>
              <a:gd name="connsiteX7" fmla="*/ 3840836 w 6450535"/>
              <a:gd name="connsiteY7" fmla="*/ 1 h 68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50535" h="6858003">
                <a:moveTo>
                  <a:pt x="3840831" y="0"/>
                </a:moveTo>
                <a:lnTo>
                  <a:pt x="0" y="0"/>
                </a:lnTo>
                <a:lnTo>
                  <a:pt x="0" y="6858002"/>
                </a:lnTo>
                <a:lnTo>
                  <a:pt x="222478" y="6858002"/>
                </a:lnTo>
                <a:lnTo>
                  <a:pt x="222478" y="6858003"/>
                </a:lnTo>
                <a:lnTo>
                  <a:pt x="6450535" y="6858003"/>
                </a:lnTo>
                <a:lnTo>
                  <a:pt x="6450535" y="1"/>
                </a:lnTo>
                <a:lnTo>
                  <a:pt x="3840836"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Arc 97">
            <a:extLst>
              <a:ext uri="{FF2B5EF4-FFF2-40B4-BE49-F238E27FC236}">
                <a16:creationId xmlns:a16="http://schemas.microsoft.com/office/drawing/2014/main" id="{18E928D9-3091-4385-B979-265D55AD0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03011">
            <a:off x="2974408" y="700861"/>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a:xfrm>
            <a:off x="643467" y="795509"/>
            <a:ext cx="5271106" cy="2798604"/>
          </a:xfrm>
        </p:spPr>
        <p:txBody>
          <a:bodyPr vert="horz" lIns="91440" tIns="45720" rIns="91440" bIns="45720" rtlCol="0" anchor="b">
            <a:normAutofit/>
          </a:bodyPr>
          <a:lstStyle/>
          <a:p>
            <a:pPr algn="ctr"/>
            <a:r>
              <a:rPr lang="en-US" sz="6000" kern="1200">
                <a:solidFill>
                  <a:srgbClr val="FFFFFF"/>
                </a:solidFill>
                <a:latin typeface="+mj-lt"/>
                <a:ea typeface="+mj-ea"/>
                <a:cs typeface="+mj-cs"/>
              </a:rPr>
              <a:t>Adversarial Example</a:t>
            </a:r>
          </a:p>
        </p:txBody>
      </p:sp>
      <p:pic>
        <p:nvPicPr>
          <p:cNvPr id="6" name="Google Shape;135;p21">
            <a:extLst>
              <a:ext uri="{FF2B5EF4-FFF2-40B4-BE49-F238E27FC236}">
                <a16:creationId xmlns:a16="http://schemas.microsoft.com/office/drawing/2014/main" id="{3BF9397F-32CB-2B23-C229-9906D72F3F76}"/>
              </a:ext>
            </a:extLst>
          </p:cNvPr>
          <p:cNvPicPr preferRelativeResize="0"/>
          <p:nvPr/>
        </p:nvPicPr>
        <p:blipFill>
          <a:blip r:embed="rId3"/>
          <a:stretch>
            <a:fillRect/>
          </a:stretch>
        </p:blipFill>
        <p:spPr>
          <a:xfrm>
            <a:off x="6864836" y="397690"/>
            <a:ext cx="5096871" cy="2634935"/>
          </a:xfrm>
          <a:custGeom>
            <a:avLst/>
            <a:gdLst/>
            <a:ahLst/>
            <a:cxnLst/>
            <a:rect l="l" t="t" r="r" b="b"/>
            <a:pathLst>
              <a:path w="5096871" h="3143436">
                <a:moveTo>
                  <a:pt x="75600" y="0"/>
                </a:moveTo>
                <a:lnTo>
                  <a:pt x="5021271" y="0"/>
                </a:lnTo>
                <a:cubicBezTo>
                  <a:pt x="5063024" y="0"/>
                  <a:pt x="5096871" y="33847"/>
                  <a:pt x="5096871" y="75600"/>
                </a:cubicBezTo>
                <a:lnTo>
                  <a:pt x="5096871" y="3067836"/>
                </a:lnTo>
                <a:cubicBezTo>
                  <a:pt x="5096871" y="3109589"/>
                  <a:pt x="5063024" y="3143436"/>
                  <a:pt x="5021271" y="3143436"/>
                </a:cubicBezTo>
                <a:lnTo>
                  <a:pt x="75600" y="3143436"/>
                </a:lnTo>
                <a:cubicBezTo>
                  <a:pt x="33847" y="3143436"/>
                  <a:pt x="0" y="3109589"/>
                  <a:pt x="0" y="3067836"/>
                </a:cubicBezTo>
                <a:lnTo>
                  <a:pt x="0" y="75600"/>
                </a:lnTo>
                <a:cubicBezTo>
                  <a:pt x="0" y="33847"/>
                  <a:pt x="33847" y="0"/>
                  <a:pt x="75600" y="0"/>
                </a:cubicBezTo>
                <a:close/>
              </a:path>
            </a:pathLst>
          </a:custGeom>
          <a:noFill/>
        </p:spPr>
      </p:pic>
      <p:sp>
        <p:nvSpPr>
          <p:cNvPr id="100" name="Oval 99">
            <a:extLst>
              <a:ext uri="{FF2B5EF4-FFF2-40B4-BE49-F238E27FC236}">
                <a16:creationId xmlns:a16="http://schemas.microsoft.com/office/drawing/2014/main" id="{7D602432-D774-4CF5-94E8-7D52D0105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1186" y="5486807"/>
            <a:ext cx="491961" cy="49196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Date Placeholder 13">
            <a:extLst>
              <a:ext uri="{FF2B5EF4-FFF2-40B4-BE49-F238E27FC236}">
                <a16:creationId xmlns:a16="http://schemas.microsoft.com/office/drawing/2014/main" id="{A01CAB10-68AF-4904-BD59-D332B297A10F}"/>
              </a:ext>
            </a:extLst>
          </p:cNvPr>
          <p:cNvSpPr>
            <a:spLocks noGrp="1"/>
          </p:cNvSpPr>
          <p:nvPr>
            <p:ph type="dt" sz="half" idx="10"/>
          </p:nvPr>
        </p:nvSpPr>
        <p:spPr>
          <a:xfrm>
            <a:off x="838200" y="6356350"/>
            <a:ext cx="1626796"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lang="en-US">
                <a:solidFill>
                  <a:srgbClr val="FFFFFF"/>
                </a:solidFill>
              </a:rPr>
              <a:t>April 10th, </a:t>
            </a:r>
            <a:r>
              <a:rPr kumimoji="0" lang="en-US" b="0" i="0" u="none" strike="noStrike" normalizeH="0" noProof="0">
                <a:ln>
                  <a:noFill/>
                </a:ln>
                <a:solidFill>
                  <a:srgbClr val="FFFFFF"/>
                </a:solidFill>
                <a:effectLst/>
                <a:uLnTx/>
                <a:uFillTx/>
              </a:rPr>
              <a:t>2023</a:t>
            </a:r>
          </a:p>
        </p:txBody>
      </p:sp>
      <p:pic>
        <p:nvPicPr>
          <p:cNvPr id="7" name="Google Shape;136;p21">
            <a:extLst>
              <a:ext uri="{FF2B5EF4-FFF2-40B4-BE49-F238E27FC236}">
                <a16:creationId xmlns:a16="http://schemas.microsoft.com/office/drawing/2014/main" id="{405420BD-0BEE-3ED6-65C7-4A217F8B0C55}"/>
              </a:ext>
            </a:extLst>
          </p:cNvPr>
          <p:cNvPicPr preferRelativeResize="0"/>
          <p:nvPr/>
        </p:nvPicPr>
        <p:blipFill>
          <a:blip r:embed="rId4"/>
          <a:stretch>
            <a:fillRect/>
          </a:stretch>
        </p:blipFill>
        <p:spPr>
          <a:xfrm>
            <a:off x="6851348" y="3502644"/>
            <a:ext cx="4249564" cy="3187173"/>
          </a:xfrm>
          <a:custGeom>
            <a:avLst/>
            <a:gdLst/>
            <a:ahLst/>
            <a:cxnLst/>
            <a:rect l="l" t="t" r="r" b="b"/>
            <a:pathLst>
              <a:path w="5096871" h="3143436">
                <a:moveTo>
                  <a:pt x="75600" y="0"/>
                </a:moveTo>
                <a:lnTo>
                  <a:pt x="5021271" y="0"/>
                </a:lnTo>
                <a:cubicBezTo>
                  <a:pt x="5063024" y="0"/>
                  <a:pt x="5096871" y="33847"/>
                  <a:pt x="5096871" y="75600"/>
                </a:cubicBezTo>
                <a:lnTo>
                  <a:pt x="5096871" y="3067836"/>
                </a:lnTo>
                <a:cubicBezTo>
                  <a:pt x="5096871" y="3109589"/>
                  <a:pt x="5063024" y="3143436"/>
                  <a:pt x="5021271" y="3143436"/>
                </a:cubicBezTo>
                <a:lnTo>
                  <a:pt x="75600" y="3143436"/>
                </a:lnTo>
                <a:cubicBezTo>
                  <a:pt x="33847" y="3143436"/>
                  <a:pt x="0" y="3109589"/>
                  <a:pt x="0" y="3067836"/>
                </a:cubicBezTo>
                <a:lnTo>
                  <a:pt x="0" y="75600"/>
                </a:lnTo>
                <a:cubicBezTo>
                  <a:pt x="0" y="33847"/>
                  <a:pt x="33847" y="0"/>
                  <a:pt x="75600" y="0"/>
                </a:cubicBezTo>
                <a:close/>
              </a:path>
            </a:pathLst>
          </a:custGeom>
          <a:noFill/>
        </p:spPr>
      </p:pic>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D76B855D-E9CC-4FF8-AD85-6CDC7B89A0DE}" type="slidenum">
              <a:rPr kumimoji="0" lang="en-US" b="0" i="0" u="none" strike="noStrike" normalizeH="0" noProof="0">
                <a:ln>
                  <a:noFill/>
                </a:ln>
                <a:solidFill>
                  <a:srgbClr val="FFFFFF"/>
                </a:solidFill>
                <a:effectLst/>
                <a:uLnTx/>
                <a:uFillTx/>
              </a:rPr>
              <a:pPr marR="0" lvl="0" indent="0" fontAlgn="auto">
                <a:spcBef>
                  <a:spcPts val="0"/>
                </a:spcBef>
                <a:spcAft>
                  <a:spcPts val="600"/>
                </a:spcAft>
                <a:buClrTx/>
                <a:buSzTx/>
                <a:buFontTx/>
                <a:buNone/>
                <a:tabLst/>
                <a:defRPr/>
              </a:pPr>
              <a:t>3</a:t>
            </a:fld>
            <a:endParaRPr kumimoji="0" lang="en-US" b="0" i="0" u="none" strike="noStrike" normalizeH="0" noProof="0">
              <a:ln>
                <a:noFill/>
              </a:ln>
              <a:solidFill>
                <a:srgbClr val="FFFFFF"/>
              </a:solidFill>
              <a:effectLst/>
              <a:uLnTx/>
              <a:uFillTx/>
            </a:endParaRPr>
          </a:p>
        </p:txBody>
      </p:sp>
      <p:pic>
        <p:nvPicPr>
          <p:cNvPr id="8" name="Google Shape;144;p22">
            <a:extLst>
              <a:ext uri="{FF2B5EF4-FFF2-40B4-BE49-F238E27FC236}">
                <a16:creationId xmlns:a16="http://schemas.microsoft.com/office/drawing/2014/main" id="{F50BE1EF-10E1-9DD3-1C95-DA49A4275562}"/>
              </a:ext>
            </a:extLst>
          </p:cNvPr>
          <p:cNvPicPr preferRelativeResize="0">
            <a:picLocks noGrp="1"/>
          </p:cNvPicPr>
          <p:nvPr>
            <p:ph idx="1"/>
          </p:nvPr>
        </p:nvPicPr>
        <p:blipFill rotWithShape="1">
          <a:blip r:embed="rId5">
            <a:alphaModFix/>
          </a:blip>
          <a:srcRect t="58176"/>
          <a:stretch/>
        </p:blipFill>
        <p:spPr>
          <a:xfrm>
            <a:off x="1038343" y="4004340"/>
            <a:ext cx="4762500" cy="1242926"/>
          </a:xfrm>
          <a:prstGeom prst="rect">
            <a:avLst/>
          </a:prstGeom>
          <a:noFill/>
          <a:ln>
            <a:noFill/>
          </a:ln>
        </p:spPr>
      </p:pic>
    </p:spTree>
    <p:extLst>
      <p:ext uri="{BB962C8B-B14F-4D97-AF65-F5344CB8AC3E}">
        <p14:creationId xmlns:p14="http://schemas.microsoft.com/office/powerpoint/2010/main" val="37701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27C8C2E-8D2E-62CF-9A9A-0AC62B8CD2B8}"/>
              </a:ext>
            </a:extLst>
          </p:cNvPr>
          <p:cNvSpPr>
            <a:spLocks noGrp="1"/>
          </p:cNvSpPr>
          <p:nvPr>
            <p:ph type="title"/>
          </p:nvPr>
        </p:nvSpPr>
        <p:spPr/>
        <p:txBody>
          <a:bodyPr/>
          <a:lstStyle/>
          <a:p>
            <a:r>
              <a:rPr lang="en-US" dirty="0"/>
              <a:t>Adversarial example &amp; adversarial training </a:t>
            </a:r>
          </a:p>
        </p:txBody>
      </p:sp>
      <p:sp>
        <p:nvSpPr>
          <p:cNvPr id="6" name="Date Placeholder 5">
            <a:extLst>
              <a:ext uri="{FF2B5EF4-FFF2-40B4-BE49-F238E27FC236}">
                <a16:creationId xmlns:a16="http://schemas.microsoft.com/office/drawing/2014/main" id="{0E710FE2-1B2B-9B63-E196-F7A19BB715E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tint val="75000"/>
                  </a:prstClr>
                </a:solidFill>
                <a:latin typeface="Calibri" panose="020F0502020204030204"/>
              </a:rPr>
              <a:t>April 10</a:t>
            </a:r>
            <a:r>
              <a:rPr lang="en-US" baseline="30000">
                <a:solidFill>
                  <a:prstClr val="black">
                    <a:tint val="75000"/>
                  </a:prstClr>
                </a:solidFill>
                <a:latin typeface="Calibri" panose="020F0502020204030204"/>
              </a:rPr>
              <a:t>th</a:t>
            </a:r>
            <a:r>
              <a:rPr lang="en-US">
                <a:solidFill>
                  <a:prstClr val="black">
                    <a:tint val="75000"/>
                  </a:prstClr>
                </a:solidFill>
                <a:latin typeface="Calibri" panose="020F0502020204030204"/>
              </a:rPr>
              <a:t>, </a:t>
            </a: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2023</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1DE151D7-E2C0-44F6-3B8F-3D43BDD416E4}"/>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4</a:t>
            </a:fld>
            <a:endParaRPr lang="en-US" dirty="0">
              <a:solidFill>
                <a:prstClr val="black">
                  <a:tint val="75000"/>
                </a:prstClr>
              </a:solidFill>
            </a:endParaRPr>
          </a:p>
        </p:txBody>
      </p:sp>
      <p:sp>
        <p:nvSpPr>
          <p:cNvPr id="12" name="Content Placeholder 11">
            <a:extLst>
              <a:ext uri="{FF2B5EF4-FFF2-40B4-BE49-F238E27FC236}">
                <a16:creationId xmlns:a16="http://schemas.microsoft.com/office/drawing/2014/main" id="{286F0806-5193-8094-888E-51605658D62C}"/>
              </a:ext>
            </a:extLst>
          </p:cNvPr>
          <p:cNvSpPr>
            <a:spLocks noGrp="1"/>
          </p:cNvSpPr>
          <p:nvPr>
            <p:ph idx="1"/>
          </p:nvPr>
        </p:nvSpPr>
        <p:spPr/>
        <p:txBody>
          <a:bodyPr>
            <a:normAutofit fontScale="92500" lnSpcReduction="10000"/>
          </a:bodyPr>
          <a:lstStyle/>
          <a:p>
            <a:pPr>
              <a:buFont typeface="Arial" panose="020B0604020202020204" pitchFamily="34" charset="0"/>
              <a:buChar char="•"/>
            </a:pPr>
            <a:r>
              <a:rPr lang="en-US" b="1" dirty="0"/>
              <a:t>Adversarial examples</a:t>
            </a:r>
            <a:r>
              <a:rPr lang="en-US" dirty="0"/>
              <a:t> are modified versions of an example (e.g. an image) to mislead a neural network into making a mistake.</a:t>
            </a:r>
          </a:p>
          <a:p>
            <a:pPr>
              <a:buFont typeface="Arial" panose="020B0604020202020204" pitchFamily="34" charset="0"/>
              <a:buChar char="•"/>
            </a:pPr>
            <a:r>
              <a:rPr lang="en-US" dirty="0"/>
              <a:t>Small adversarial changes are made to the original image.</a:t>
            </a:r>
          </a:p>
          <a:p>
            <a:pPr>
              <a:buFont typeface="Arial" panose="020B0604020202020204" pitchFamily="34" charset="0"/>
              <a:buChar char="•"/>
            </a:pPr>
            <a:r>
              <a:rPr lang="en-US" dirty="0"/>
              <a:t>These changes are often imperceptible to humans.</a:t>
            </a:r>
          </a:p>
          <a:p>
            <a:pPr>
              <a:buFont typeface="Arial" panose="020B0604020202020204" pitchFamily="34" charset="0"/>
              <a:buChar char="•"/>
            </a:pPr>
            <a:r>
              <a:rPr lang="en-US" b="1" dirty="0"/>
              <a:t>Adversarial training</a:t>
            </a:r>
            <a:r>
              <a:rPr lang="en-US" dirty="0"/>
              <a:t> involves using adversarial examples and unchanged examples to train deep learning models.</a:t>
            </a:r>
          </a:p>
        </p:txBody>
      </p:sp>
    </p:spTree>
    <p:extLst>
      <p:ext uri="{BB962C8B-B14F-4D97-AF65-F5344CB8AC3E}">
        <p14:creationId xmlns:p14="http://schemas.microsoft.com/office/powerpoint/2010/main" val="413281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27C8C2E-8D2E-62CF-9A9A-0AC62B8CD2B8}"/>
              </a:ext>
            </a:extLst>
          </p:cNvPr>
          <p:cNvSpPr>
            <a:spLocks noGrp="1"/>
          </p:cNvSpPr>
          <p:nvPr>
            <p:ph type="title"/>
          </p:nvPr>
        </p:nvSpPr>
        <p:spPr/>
        <p:txBody>
          <a:bodyPr/>
          <a:lstStyle/>
          <a:p>
            <a:r>
              <a:rPr lang="en-US" dirty="0"/>
              <a:t>Fast Gradient Sign Method (FGSM)</a:t>
            </a:r>
          </a:p>
        </p:txBody>
      </p:sp>
      <p:sp>
        <p:nvSpPr>
          <p:cNvPr id="6" name="Date Placeholder 5">
            <a:extLst>
              <a:ext uri="{FF2B5EF4-FFF2-40B4-BE49-F238E27FC236}">
                <a16:creationId xmlns:a16="http://schemas.microsoft.com/office/drawing/2014/main" id="{0E710FE2-1B2B-9B63-E196-F7A19BB715E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tint val="75000"/>
                  </a:prstClr>
                </a:solidFill>
                <a:latin typeface="Calibri" panose="020F0502020204030204"/>
              </a:rPr>
              <a:t>April 10</a:t>
            </a:r>
            <a:r>
              <a:rPr lang="en-US" baseline="30000">
                <a:solidFill>
                  <a:prstClr val="black">
                    <a:tint val="75000"/>
                  </a:prstClr>
                </a:solidFill>
                <a:latin typeface="Calibri" panose="020F0502020204030204"/>
              </a:rPr>
              <a:t>th</a:t>
            </a:r>
            <a:r>
              <a:rPr lang="en-US">
                <a:solidFill>
                  <a:prstClr val="black">
                    <a:tint val="75000"/>
                  </a:prstClr>
                </a:solidFill>
                <a:latin typeface="Calibri" panose="020F0502020204030204"/>
              </a:rPr>
              <a:t>, </a:t>
            </a: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2023</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1DE151D7-E2C0-44F6-3B8F-3D43BDD416E4}"/>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5</a:t>
            </a:fld>
            <a:endParaRPr lang="en-US" dirty="0">
              <a:solidFill>
                <a:prstClr val="black">
                  <a:tint val="75000"/>
                </a:prstClr>
              </a:solidFill>
            </a:endParaRPr>
          </a:p>
        </p:txBody>
      </p:sp>
      <p:pic>
        <p:nvPicPr>
          <p:cNvPr id="2" name="Google Shape;189;p28">
            <a:extLst>
              <a:ext uri="{FF2B5EF4-FFF2-40B4-BE49-F238E27FC236}">
                <a16:creationId xmlns:a16="http://schemas.microsoft.com/office/drawing/2014/main" id="{A18ED65F-67E5-2678-ECF2-8BD8868C1F3A}"/>
              </a:ext>
            </a:extLst>
          </p:cNvPr>
          <p:cNvPicPr preferRelativeResize="0">
            <a:picLocks noGrp="1"/>
          </p:cNvPicPr>
          <p:nvPr>
            <p:ph idx="1"/>
          </p:nvPr>
        </p:nvPicPr>
        <p:blipFill>
          <a:blip r:embed="rId3">
            <a:alphaModFix/>
          </a:blip>
          <a:stretch>
            <a:fillRect/>
          </a:stretch>
        </p:blipFill>
        <p:spPr>
          <a:xfrm>
            <a:off x="2794000" y="2578894"/>
            <a:ext cx="6600825" cy="2524125"/>
          </a:xfrm>
          <a:prstGeom prst="rect">
            <a:avLst/>
          </a:prstGeom>
          <a:noFill/>
          <a:ln>
            <a:noFill/>
          </a:ln>
        </p:spPr>
      </p:pic>
    </p:spTree>
    <p:extLst>
      <p:ext uri="{BB962C8B-B14F-4D97-AF65-F5344CB8AC3E}">
        <p14:creationId xmlns:p14="http://schemas.microsoft.com/office/powerpoint/2010/main" val="2747300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7">
            <a:extLst>
              <a:ext uri="{FF2B5EF4-FFF2-40B4-BE49-F238E27FC236}">
                <a16:creationId xmlns:a16="http://schemas.microsoft.com/office/drawing/2014/main" id="{D27C8C2E-8D2E-62CF-9A9A-0AC62B8CD2B8}"/>
              </a:ext>
            </a:extLst>
          </p:cNvPr>
          <p:cNvSpPr>
            <a:spLocks noGrp="1"/>
          </p:cNvSpPr>
          <p:nvPr>
            <p:ph type="title"/>
          </p:nvPr>
        </p:nvSpPr>
        <p:spPr>
          <a:xfrm>
            <a:off x="838201" y="3998018"/>
            <a:ext cx="3981854" cy="2216513"/>
          </a:xfrm>
        </p:spPr>
        <p:txBody>
          <a:bodyPr>
            <a:normAutofit/>
          </a:bodyPr>
          <a:lstStyle/>
          <a:p>
            <a:r>
              <a:rPr lang="en-US" dirty="0"/>
              <a:t>Generative Adversarial Network (GAN)</a:t>
            </a:r>
          </a:p>
        </p:txBody>
      </p:sp>
      <p:sp>
        <p:nvSpPr>
          <p:cNvPr id="19" name="Arc 18">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2" name="Google Shape;173;p26">
            <a:extLst>
              <a:ext uri="{FF2B5EF4-FFF2-40B4-BE49-F238E27FC236}">
                <a16:creationId xmlns:a16="http://schemas.microsoft.com/office/drawing/2014/main" id="{C653C2D3-A553-3AF2-4811-35F97B86846A}"/>
              </a:ext>
            </a:extLst>
          </p:cNvPr>
          <p:cNvPicPr preferRelativeResize="0"/>
          <p:nvPr/>
        </p:nvPicPr>
        <p:blipFill>
          <a:blip r:embed="rId3"/>
          <a:stretch>
            <a:fillRect/>
          </a:stretch>
        </p:blipFill>
        <p:spPr>
          <a:xfrm>
            <a:off x="1679226" y="220703"/>
            <a:ext cx="8833548" cy="2957472"/>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a:noFill/>
        </p:spPr>
      </p:pic>
      <p:sp>
        <p:nvSpPr>
          <p:cNvPr id="12" name="Content Placeholder 11">
            <a:extLst>
              <a:ext uri="{FF2B5EF4-FFF2-40B4-BE49-F238E27FC236}">
                <a16:creationId xmlns:a16="http://schemas.microsoft.com/office/drawing/2014/main" id="{286F0806-5193-8094-888E-51605658D62C}"/>
              </a:ext>
            </a:extLst>
          </p:cNvPr>
          <p:cNvSpPr>
            <a:spLocks noGrp="1"/>
          </p:cNvSpPr>
          <p:nvPr>
            <p:ph idx="1"/>
          </p:nvPr>
        </p:nvSpPr>
        <p:spPr>
          <a:xfrm>
            <a:off x="4598296" y="3293201"/>
            <a:ext cx="6934199" cy="3344096"/>
          </a:xfrm>
        </p:spPr>
        <p:txBody>
          <a:bodyPr>
            <a:normAutofit/>
          </a:bodyPr>
          <a:lstStyle/>
          <a:p>
            <a:pPr>
              <a:lnSpc>
                <a:spcPct val="100000"/>
              </a:lnSpc>
              <a:buFont typeface="Arial" panose="020B0604020202020204" pitchFamily="34" charset="0"/>
              <a:buChar char="•"/>
            </a:pPr>
            <a:r>
              <a:rPr lang="en-US" sz="1800" dirty="0"/>
              <a:t>Generator</a:t>
            </a:r>
          </a:p>
          <a:p>
            <a:pPr marL="742950" lvl="1" indent="-285750">
              <a:lnSpc>
                <a:spcPct val="100000"/>
              </a:lnSpc>
              <a:buFont typeface="Arial" panose="020B0604020202020204" pitchFamily="34" charset="0"/>
              <a:buChar char="•"/>
            </a:pPr>
            <a:r>
              <a:rPr lang="en-US" sz="1800" dirty="0"/>
              <a:t>Uses Gaussian or uniform noise</a:t>
            </a:r>
          </a:p>
          <a:p>
            <a:pPr marL="742950" lvl="1" indent="-285750">
              <a:lnSpc>
                <a:spcPct val="100000"/>
              </a:lnSpc>
              <a:buFont typeface="Arial" panose="020B0604020202020204" pitchFamily="34" charset="0"/>
              <a:buChar char="•"/>
            </a:pPr>
            <a:r>
              <a:rPr lang="en-US" sz="1800" dirty="0"/>
              <a:t>Generates images with the highest similarity to real and natural images in the dataset</a:t>
            </a:r>
          </a:p>
          <a:p>
            <a:pPr>
              <a:lnSpc>
                <a:spcPct val="100000"/>
              </a:lnSpc>
              <a:buFont typeface="Arial" panose="020B0604020202020204" pitchFamily="34" charset="0"/>
              <a:buChar char="•"/>
            </a:pPr>
            <a:r>
              <a:rPr lang="en-US" sz="1800" dirty="0"/>
              <a:t>Discriminator</a:t>
            </a:r>
          </a:p>
          <a:p>
            <a:pPr marL="742950" lvl="1" indent="-285750">
              <a:lnSpc>
                <a:spcPct val="100000"/>
              </a:lnSpc>
              <a:buFont typeface="Arial" panose="020B0604020202020204" pitchFamily="34" charset="0"/>
              <a:buChar char="•"/>
            </a:pPr>
            <a:r>
              <a:rPr lang="en-US" sz="1800" dirty="0"/>
              <a:t>Takes an image as input</a:t>
            </a:r>
          </a:p>
          <a:p>
            <a:pPr marL="742950" lvl="1" indent="-285750">
              <a:lnSpc>
                <a:spcPct val="100000"/>
              </a:lnSpc>
              <a:buFont typeface="Arial" panose="020B0604020202020204" pitchFamily="34" charset="0"/>
              <a:buChar char="•"/>
            </a:pPr>
            <a:r>
              <a:rPr lang="en-US" sz="1800" dirty="0"/>
              <a:t>Tries to distinguish between real and fake images generated by the generator.</a:t>
            </a:r>
          </a:p>
        </p:txBody>
      </p:sp>
      <p:sp>
        <p:nvSpPr>
          <p:cNvPr id="6" name="Date Placeholder 5">
            <a:extLst>
              <a:ext uri="{FF2B5EF4-FFF2-40B4-BE49-F238E27FC236}">
                <a16:creationId xmlns:a16="http://schemas.microsoft.com/office/drawing/2014/main" id="{0E710FE2-1B2B-9B63-E196-F7A19BB715E7}"/>
              </a:ext>
            </a:extLst>
          </p:cNvPr>
          <p:cNvSpPr>
            <a:spLocks noGrp="1"/>
          </p:cNvSpPr>
          <p:nvPr>
            <p:ph type="dt" sz="half" idx="10"/>
          </p:nvPr>
        </p:nvSpPr>
        <p:spPr>
          <a:xfrm>
            <a:off x="838200" y="6356350"/>
            <a:ext cx="2743200" cy="365125"/>
          </a:xfrm>
        </p:spPr>
        <p:txBody>
          <a:bodyPr>
            <a:normAutofit/>
          </a:bodyPr>
          <a:lstStyle/>
          <a:p>
            <a:pPr marL="0" marR="0" lvl="0" indent="0" defTabSz="914400" rtl="0" eaLnBrk="1" fontAlgn="auto" latinLnBrk="0" hangingPunct="1">
              <a:spcBef>
                <a:spcPts val="0"/>
              </a:spcBef>
              <a:spcAft>
                <a:spcPts val="600"/>
              </a:spcAft>
              <a:buClrTx/>
              <a:buSzTx/>
              <a:buFontTx/>
              <a:buNone/>
              <a:tabLst/>
              <a:defRPr/>
            </a:pPr>
            <a:r>
              <a:rPr lang="en-US">
                <a:solidFill>
                  <a:prstClr val="black">
                    <a:tint val="75000"/>
                  </a:prstClr>
                </a:solidFill>
                <a:latin typeface="Calibri" panose="020F0502020204030204"/>
              </a:rPr>
              <a:t>April 10</a:t>
            </a:r>
            <a:r>
              <a:rPr lang="en-US" baseline="30000">
                <a:solidFill>
                  <a:prstClr val="black">
                    <a:tint val="75000"/>
                  </a:prstClr>
                </a:solidFill>
                <a:latin typeface="Calibri" panose="020F0502020204030204"/>
              </a:rPr>
              <a:t>th</a:t>
            </a:r>
            <a:r>
              <a:rPr lang="en-US">
                <a:solidFill>
                  <a:prstClr val="black">
                    <a:tint val="75000"/>
                  </a:prstClr>
                </a:solidFill>
                <a:latin typeface="Calibri" panose="020F0502020204030204"/>
              </a:rPr>
              <a:t>, </a:t>
            </a:r>
            <a:r>
              <a:rPr kumimoji="0" lang="en-US"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2023</a:t>
            </a:r>
          </a:p>
        </p:txBody>
      </p:sp>
      <p:sp>
        <p:nvSpPr>
          <p:cNvPr id="7" name="Slide Number Placeholder 6">
            <a:extLst>
              <a:ext uri="{FF2B5EF4-FFF2-40B4-BE49-F238E27FC236}">
                <a16:creationId xmlns:a16="http://schemas.microsoft.com/office/drawing/2014/main" id="{1DE151D7-E2C0-44F6-3B8F-3D43BDD416E4}"/>
              </a:ext>
            </a:extLst>
          </p:cNvPr>
          <p:cNvSpPr>
            <a:spLocks noGrp="1"/>
          </p:cNvSpPr>
          <p:nvPr>
            <p:ph type="sldNum" sz="quarter" idx="12"/>
          </p:nvPr>
        </p:nvSpPr>
        <p:spPr>
          <a:xfrm>
            <a:off x="8610600" y="6356350"/>
            <a:ext cx="2743200" cy="365125"/>
          </a:xfrm>
        </p:spPr>
        <p:txBody>
          <a:bodyPr>
            <a:normAutofit/>
          </a:bodyPr>
          <a:lstStyle/>
          <a:p>
            <a:pPr>
              <a:spcAft>
                <a:spcPts val="600"/>
              </a:spcAft>
              <a:defRPr/>
            </a:pPr>
            <a:fld id="{D76B855D-E9CC-4FF8-AD85-6CDC7B89A0DE}" type="slidenum">
              <a:rPr lang="en-US" smtClean="0">
                <a:solidFill>
                  <a:prstClr val="black">
                    <a:tint val="75000"/>
                  </a:prstClr>
                </a:solidFill>
              </a:rPr>
              <a:pPr>
                <a:spcAft>
                  <a:spcPts val="600"/>
                </a:spcAft>
                <a:defRPr/>
              </a:pPr>
              <a:t>6</a:t>
            </a:fld>
            <a:endParaRPr lang="en-US">
              <a:solidFill>
                <a:prstClr val="black">
                  <a:tint val="75000"/>
                </a:prstClr>
              </a:solidFill>
            </a:endParaRPr>
          </a:p>
        </p:txBody>
      </p:sp>
    </p:spTree>
    <p:extLst>
      <p:ext uri="{BB962C8B-B14F-4D97-AF65-F5344CB8AC3E}">
        <p14:creationId xmlns:p14="http://schemas.microsoft.com/office/powerpoint/2010/main" val="246123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5">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Arc 27">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Title 7">
            <a:extLst>
              <a:ext uri="{FF2B5EF4-FFF2-40B4-BE49-F238E27FC236}">
                <a16:creationId xmlns:a16="http://schemas.microsoft.com/office/drawing/2014/main" id="{D27C8C2E-8D2E-62CF-9A9A-0AC62B8CD2B8}"/>
              </a:ext>
            </a:extLst>
          </p:cNvPr>
          <p:cNvSpPr>
            <a:spLocks noGrp="1"/>
          </p:cNvSpPr>
          <p:nvPr>
            <p:ph type="title"/>
          </p:nvPr>
        </p:nvSpPr>
        <p:spPr>
          <a:xfrm>
            <a:off x="3364993" y="452341"/>
            <a:ext cx="5458838" cy="1325563"/>
          </a:xfrm>
        </p:spPr>
        <p:txBody>
          <a:bodyPr>
            <a:normAutofit/>
          </a:bodyPr>
          <a:lstStyle/>
          <a:p>
            <a:pPr algn="ctr"/>
            <a:r>
              <a:rPr lang="en-US" dirty="0"/>
              <a:t>Adv-GAN</a:t>
            </a:r>
          </a:p>
        </p:txBody>
      </p:sp>
      <p:sp>
        <p:nvSpPr>
          <p:cNvPr id="54" name="Freeform: Shape 29">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Date Placeholder 5">
            <a:extLst>
              <a:ext uri="{FF2B5EF4-FFF2-40B4-BE49-F238E27FC236}">
                <a16:creationId xmlns:a16="http://schemas.microsoft.com/office/drawing/2014/main" id="{0E710FE2-1B2B-9B63-E196-F7A19BB715E7}"/>
              </a:ext>
            </a:extLst>
          </p:cNvPr>
          <p:cNvSpPr>
            <a:spLocks noGrp="1"/>
          </p:cNvSpPr>
          <p:nvPr>
            <p:ph type="dt" sz="half" idx="10"/>
          </p:nvPr>
        </p:nvSpPr>
        <p:spPr>
          <a:xfrm>
            <a:off x="838200" y="6356350"/>
            <a:ext cx="2743200" cy="365125"/>
          </a:xfrm>
        </p:spPr>
        <p:txBody>
          <a:bodyPr>
            <a:normAutofit/>
          </a:bodyPr>
          <a:lstStyle/>
          <a:p>
            <a:pPr marL="0" marR="0" lvl="0" indent="0" defTabSz="914400" rtl="0" eaLnBrk="1" fontAlgn="auto" latinLnBrk="0" hangingPunct="1">
              <a:spcBef>
                <a:spcPts val="0"/>
              </a:spcBef>
              <a:spcAft>
                <a:spcPts val="600"/>
              </a:spcAft>
              <a:buClrTx/>
              <a:buSzTx/>
              <a:buFontTx/>
              <a:buNone/>
              <a:tabLst/>
              <a:defRPr/>
            </a:pPr>
            <a:r>
              <a:rPr lang="en-US">
                <a:solidFill>
                  <a:prstClr val="black">
                    <a:tint val="75000"/>
                  </a:prstClr>
                </a:solidFill>
                <a:latin typeface="Calibri" panose="020F0502020204030204"/>
              </a:rPr>
              <a:t>April 10</a:t>
            </a:r>
            <a:r>
              <a:rPr lang="en-US" baseline="30000">
                <a:solidFill>
                  <a:prstClr val="black">
                    <a:tint val="75000"/>
                  </a:prstClr>
                </a:solidFill>
                <a:latin typeface="Calibri" panose="020F0502020204030204"/>
              </a:rPr>
              <a:t>th</a:t>
            </a:r>
            <a:r>
              <a:rPr lang="en-US">
                <a:solidFill>
                  <a:prstClr val="black">
                    <a:tint val="75000"/>
                  </a:prstClr>
                </a:solidFill>
                <a:latin typeface="Calibri" panose="020F0502020204030204"/>
              </a:rPr>
              <a:t>, </a:t>
            </a:r>
            <a:r>
              <a:rPr kumimoji="0" lang="en-US"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2023</a:t>
            </a:r>
          </a:p>
        </p:txBody>
      </p:sp>
      <p:sp>
        <p:nvSpPr>
          <p:cNvPr id="7" name="Slide Number Placeholder 6">
            <a:extLst>
              <a:ext uri="{FF2B5EF4-FFF2-40B4-BE49-F238E27FC236}">
                <a16:creationId xmlns:a16="http://schemas.microsoft.com/office/drawing/2014/main" id="{1DE151D7-E2C0-44F6-3B8F-3D43BDD416E4}"/>
              </a:ext>
            </a:extLst>
          </p:cNvPr>
          <p:cNvSpPr>
            <a:spLocks noGrp="1"/>
          </p:cNvSpPr>
          <p:nvPr>
            <p:ph type="sldNum" sz="quarter" idx="12"/>
          </p:nvPr>
        </p:nvSpPr>
        <p:spPr>
          <a:xfrm>
            <a:off x="8610600" y="6356350"/>
            <a:ext cx="2743200" cy="365125"/>
          </a:xfrm>
        </p:spPr>
        <p:txBody>
          <a:bodyPr>
            <a:normAutofit/>
          </a:bodyPr>
          <a:lstStyle/>
          <a:p>
            <a:pPr>
              <a:spcAft>
                <a:spcPts val="600"/>
              </a:spcAft>
              <a:defRPr/>
            </a:pPr>
            <a:fld id="{D76B855D-E9CC-4FF8-AD85-6CDC7B89A0DE}" type="slidenum">
              <a:rPr lang="en-US" smtClean="0">
                <a:solidFill>
                  <a:prstClr val="black">
                    <a:tint val="75000"/>
                  </a:prstClr>
                </a:solidFill>
              </a:rPr>
              <a:pPr>
                <a:spcAft>
                  <a:spcPts val="600"/>
                </a:spcAft>
                <a:defRPr/>
              </a:pPr>
              <a:t>7</a:t>
            </a:fld>
            <a:endParaRPr lang="en-US">
              <a:solidFill>
                <a:prstClr val="black">
                  <a:tint val="75000"/>
                </a:prstClr>
              </a:solidFill>
            </a:endParaRPr>
          </a:p>
        </p:txBody>
      </p:sp>
      <p:pic>
        <p:nvPicPr>
          <p:cNvPr id="9" name="Google Shape;203;p30">
            <a:extLst>
              <a:ext uri="{FF2B5EF4-FFF2-40B4-BE49-F238E27FC236}">
                <a16:creationId xmlns:a16="http://schemas.microsoft.com/office/drawing/2014/main" id="{50D7B804-5296-D0B2-299A-88A14130717C}"/>
              </a:ext>
            </a:extLst>
          </p:cNvPr>
          <p:cNvPicPr preferRelativeResize="0">
            <a:picLocks noGrp="1"/>
          </p:cNvPicPr>
          <p:nvPr>
            <p:ph idx="1"/>
          </p:nvPr>
        </p:nvPicPr>
        <p:blipFill>
          <a:blip r:embed="rId3"/>
          <a:stretch>
            <a:fillRect/>
          </a:stretch>
        </p:blipFill>
        <p:spPr>
          <a:xfrm>
            <a:off x="1992539" y="2204677"/>
            <a:ext cx="8206921" cy="3446349"/>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p:spPr>
      </p:pic>
    </p:spTree>
    <p:extLst>
      <p:ext uri="{BB962C8B-B14F-4D97-AF65-F5344CB8AC3E}">
        <p14:creationId xmlns:p14="http://schemas.microsoft.com/office/powerpoint/2010/main" val="258770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5">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Arc 27">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Title 7">
            <a:extLst>
              <a:ext uri="{FF2B5EF4-FFF2-40B4-BE49-F238E27FC236}">
                <a16:creationId xmlns:a16="http://schemas.microsoft.com/office/drawing/2014/main" id="{D27C8C2E-8D2E-62CF-9A9A-0AC62B8CD2B8}"/>
              </a:ext>
            </a:extLst>
          </p:cNvPr>
          <p:cNvSpPr>
            <a:spLocks noGrp="1"/>
          </p:cNvSpPr>
          <p:nvPr>
            <p:ph type="title"/>
          </p:nvPr>
        </p:nvSpPr>
        <p:spPr>
          <a:xfrm>
            <a:off x="3364993" y="452341"/>
            <a:ext cx="5458838" cy="1325563"/>
          </a:xfrm>
        </p:spPr>
        <p:txBody>
          <a:bodyPr>
            <a:normAutofit/>
          </a:bodyPr>
          <a:lstStyle/>
          <a:p>
            <a:pPr algn="ctr"/>
            <a:r>
              <a:rPr lang="en-US" dirty="0"/>
              <a:t>Loss Functions</a:t>
            </a:r>
          </a:p>
        </p:txBody>
      </p:sp>
      <p:sp>
        <p:nvSpPr>
          <p:cNvPr id="54" name="Freeform: Shape 29">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Date Placeholder 5">
            <a:extLst>
              <a:ext uri="{FF2B5EF4-FFF2-40B4-BE49-F238E27FC236}">
                <a16:creationId xmlns:a16="http://schemas.microsoft.com/office/drawing/2014/main" id="{0E710FE2-1B2B-9B63-E196-F7A19BB715E7}"/>
              </a:ext>
            </a:extLst>
          </p:cNvPr>
          <p:cNvSpPr>
            <a:spLocks noGrp="1"/>
          </p:cNvSpPr>
          <p:nvPr>
            <p:ph type="dt" sz="half" idx="10"/>
          </p:nvPr>
        </p:nvSpPr>
        <p:spPr>
          <a:xfrm>
            <a:off x="838200" y="6356350"/>
            <a:ext cx="2743200" cy="365125"/>
          </a:xfrm>
        </p:spPr>
        <p:txBody>
          <a:bodyPr>
            <a:normAutofit/>
          </a:bodyPr>
          <a:lstStyle/>
          <a:p>
            <a:pPr marL="0" marR="0" lvl="0" indent="0" defTabSz="914400" rtl="0" eaLnBrk="1" fontAlgn="auto" latinLnBrk="0" hangingPunct="1">
              <a:spcBef>
                <a:spcPts val="0"/>
              </a:spcBef>
              <a:spcAft>
                <a:spcPts val="600"/>
              </a:spcAft>
              <a:buClrTx/>
              <a:buSzTx/>
              <a:buFontTx/>
              <a:buNone/>
              <a:tabLst/>
              <a:defRPr/>
            </a:pPr>
            <a:r>
              <a:rPr lang="en-US">
                <a:solidFill>
                  <a:prstClr val="black">
                    <a:tint val="75000"/>
                  </a:prstClr>
                </a:solidFill>
                <a:latin typeface="Calibri" panose="020F0502020204030204"/>
              </a:rPr>
              <a:t>April 10</a:t>
            </a:r>
            <a:r>
              <a:rPr lang="en-US" baseline="30000">
                <a:solidFill>
                  <a:prstClr val="black">
                    <a:tint val="75000"/>
                  </a:prstClr>
                </a:solidFill>
                <a:latin typeface="Calibri" panose="020F0502020204030204"/>
              </a:rPr>
              <a:t>th</a:t>
            </a:r>
            <a:r>
              <a:rPr lang="en-US">
                <a:solidFill>
                  <a:prstClr val="black">
                    <a:tint val="75000"/>
                  </a:prstClr>
                </a:solidFill>
                <a:latin typeface="Calibri" panose="020F0502020204030204"/>
              </a:rPr>
              <a:t>, </a:t>
            </a:r>
            <a:r>
              <a:rPr kumimoji="0" lang="en-US"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2023</a:t>
            </a:r>
          </a:p>
        </p:txBody>
      </p:sp>
      <p:sp>
        <p:nvSpPr>
          <p:cNvPr id="7" name="Slide Number Placeholder 6">
            <a:extLst>
              <a:ext uri="{FF2B5EF4-FFF2-40B4-BE49-F238E27FC236}">
                <a16:creationId xmlns:a16="http://schemas.microsoft.com/office/drawing/2014/main" id="{1DE151D7-E2C0-44F6-3B8F-3D43BDD416E4}"/>
              </a:ext>
            </a:extLst>
          </p:cNvPr>
          <p:cNvSpPr>
            <a:spLocks noGrp="1"/>
          </p:cNvSpPr>
          <p:nvPr>
            <p:ph type="sldNum" sz="quarter" idx="12"/>
          </p:nvPr>
        </p:nvSpPr>
        <p:spPr>
          <a:xfrm>
            <a:off x="8610600" y="6356350"/>
            <a:ext cx="2743200" cy="365125"/>
          </a:xfrm>
        </p:spPr>
        <p:txBody>
          <a:bodyPr>
            <a:normAutofit/>
          </a:bodyPr>
          <a:lstStyle/>
          <a:p>
            <a:pPr>
              <a:spcAft>
                <a:spcPts val="600"/>
              </a:spcAft>
              <a:defRPr/>
            </a:pPr>
            <a:fld id="{D76B855D-E9CC-4FF8-AD85-6CDC7B89A0DE}" type="slidenum">
              <a:rPr lang="en-US" smtClean="0">
                <a:solidFill>
                  <a:prstClr val="black">
                    <a:tint val="75000"/>
                  </a:prstClr>
                </a:solidFill>
              </a:rPr>
              <a:pPr>
                <a:spcAft>
                  <a:spcPts val="600"/>
                </a:spcAft>
                <a:defRPr/>
              </a:pPr>
              <a:t>8</a:t>
            </a:fld>
            <a:endParaRPr lang="en-US">
              <a:solidFill>
                <a:prstClr val="black">
                  <a:tint val="75000"/>
                </a:prstClr>
              </a:solidFill>
            </a:endParaRPr>
          </a:p>
        </p:txBody>
      </p:sp>
      <p:sp>
        <p:nvSpPr>
          <p:cNvPr id="3" name="Content Placeholder 2">
            <a:extLst>
              <a:ext uri="{FF2B5EF4-FFF2-40B4-BE49-F238E27FC236}">
                <a16:creationId xmlns:a16="http://schemas.microsoft.com/office/drawing/2014/main" id="{79387AD8-7534-9C0C-D982-95E78AE27293}"/>
              </a:ext>
            </a:extLst>
          </p:cNvPr>
          <p:cNvSpPr>
            <a:spLocks noGrp="1"/>
          </p:cNvSpPr>
          <p:nvPr>
            <p:ph idx="1"/>
          </p:nvPr>
        </p:nvSpPr>
        <p:spPr>
          <a:xfrm>
            <a:off x="778949" y="1984442"/>
            <a:ext cx="5634881" cy="3859742"/>
          </a:xfrm>
        </p:spPr>
        <p:txBody>
          <a:bodyPr>
            <a:normAutofit fontScale="92500" lnSpcReduction="10000"/>
          </a:bodyPr>
          <a:lstStyle/>
          <a:p>
            <a:r>
              <a:rPr lang="en-US" dirty="0"/>
              <a:t>Adversarial Loss for Adv-GAN (Generator and Discriminator)</a:t>
            </a:r>
          </a:p>
          <a:p>
            <a:r>
              <a:rPr lang="en-US" dirty="0"/>
              <a:t>Adversarial Loss</a:t>
            </a:r>
          </a:p>
          <a:p>
            <a:r>
              <a:rPr lang="en-US" dirty="0"/>
              <a:t>Total Loss</a:t>
            </a:r>
          </a:p>
          <a:p>
            <a:r>
              <a:rPr lang="en-US" dirty="0"/>
              <a:t>Obtaining D and G by solving a min-max game.</a:t>
            </a:r>
          </a:p>
          <a:p>
            <a:endParaRPr lang="en-US" dirty="0"/>
          </a:p>
        </p:txBody>
      </p:sp>
      <p:pic>
        <p:nvPicPr>
          <p:cNvPr id="4" name="Google Shape;218;p32">
            <a:extLst>
              <a:ext uri="{FF2B5EF4-FFF2-40B4-BE49-F238E27FC236}">
                <a16:creationId xmlns:a16="http://schemas.microsoft.com/office/drawing/2014/main" id="{732DF8B9-4F45-18A7-9E10-DDC39B4A3A4D}"/>
              </a:ext>
            </a:extLst>
          </p:cNvPr>
          <p:cNvPicPr preferRelativeResize="0"/>
          <p:nvPr/>
        </p:nvPicPr>
        <p:blipFill>
          <a:blip r:embed="rId3">
            <a:alphaModFix/>
          </a:blip>
          <a:stretch>
            <a:fillRect/>
          </a:stretch>
        </p:blipFill>
        <p:spPr>
          <a:xfrm>
            <a:off x="6505624" y="2437346"/>
            <a:ext cx="5063521" cy="393600"/>
          </a:xfrm>
          <a:prstGeom prst="rect">
            <a:avLst/>
          </a:prstGeom>
          <a:noFill/>
          <a:ln>
            <a:noFill/>
          </a:ln>
        </p:spPr>
      </p:pic>
      <p:pic>
        <p:nvPicPr>
          <p:cNvPr id="5" name="Google Shape;219;p32">
            <a:extLst>
              <a:ext uri="{FF2B5EF4-FFF2-40B4-BE49-F238E27FC236}">
                <a16:creationId xmlns:a16="http://schemas.microsoft.com/office/drawing/2014/main" id="{FC77A1E7-E3AF-5C48-8ABB-3B1C683C0F7E}"/>
              </a:ext>
            </a:extLst>
          </p:cNvPr>
          <p:cNvPicPr preferRelativeResize="0"/>
          <p:nvPr/>
        </p:nvPicPr>
        <p:blipFill>
          <a:blip r:embed="rId4">
            <a:alphaModFix/>
          </a:blip>
          <a:stretch>
            <a:fillRect/>
          </a:stretch>
        </p:blipFill>
        <p:spPr>
          <a:xfrm>
            <a:off x="6505624" y="3433151"/>
            <a:ext cx="2659472" cy="393600"/>
          </a:xfrm>
          <a:prstGeom prst="rect">
            <a:avLst/>
          </a:prstGeom>
          <a:noFill/>
          <a:ln>
            <a:noFill/>
          </a:ln>
        </p:spPr>
      </p:pic>
      <p:pic>
        <p:nvPicPr>
          <p:cNvPr id="10" name="Google Shape;220;p32">
            <a:extLst>
              <a:ext uri="{FF2B5EF4-FFF2-40B4-BE49-F238E27FC236}">
                <a16:creationId xmlns:a16="http://schemas.microsoft.com/office/drawing/2014/main" id="{93F2BB35-77A7-A4E2-1099-855016202C2B}"/>
              </a:ext>
            </a:extLst>
          </p:cNvPr>
          <p:cNvPicPr preferRelativeResize="0"/>
          <p:nvPr/>
        </p:nvPicPr>
        <p:blipFill>
          <a:blip r:embed="rId5">
            <a:alphaModFix/>
          </a:blip>
          <a:stretch>
            <a:fillRect/>
          </a:stretch>
        </p:blipFill>
        <p:spPr>
          <a:xfrm>
            <a:off x="6451400" y="4134494"/>
            <a:ext cx="3530800" cy="393600"/>
          </a:xfrm>
          <a:prstGeom prst="rect">
            <a:avLst/>
          </a:prstGeom>
          <a:noFill/>
          <a:ln>
            <a:noFill/>
          </a:ln>
        </p:spPr>
      </p:pic>
      <p:pic>
        <p:nvPicPr>
          <p:cNvPr id="11" name="Google Shape;221;p32">
            <a:extLst>
              <a:ext uri="{FF2B5EF4-FFF2-40B4-BE49-F238E27FC236}">
                <a16:creationId xmlns:a16="http://schemas.microsoft.com/office/drawing/2014/main" id="{D55FD81E-3574-7D3A-C978-96718D16DB32}"/>
              </a:ext>
            </a:extLst>
          </p:cNvPr>
          <p:cNvPicPr preferRelativeResize="0"/>
          <p:nvPr/>
        </p:nvPicPr>
        <p:blipFill>
          <a:blip r:embed="rId6">
            <a:alphaModFix/>
          </a:blip>
          <a:stretch>
            <a:fillRect/>
          </a:stretch>
        </p:blipFill>
        <p:spPr>
          <a:xfrm>
            <a:off x="6413830" y="4923441"/>
            <a:ext cx="2633096" cy="393600"/>
          </a:xfrm>
          <a:prstGeom prst="rect">
            <a:avLst/>
          </a:prstGeom>
          <a:noFill/>
          <a:ln>
            <a:noFill/>
          </a:ln>
        </p:spPr>
      </p:pic>
    </p:spTree>
    <p:extLst>
      <p:ext uri="{BB962C8B-B14F-4D97-AF65-F5344CB8AC3E}">
        <p14:creationId xmlns:p14="http://schemas.microsoft.com/office/powerpoint/2010/main" val="2591507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409B0-8297-43E7-1566-7367D616FDB9}"/>
              </a:ext>
            </a:extLst>
          </p:cNvPr>
          <p:cNvSpPr>
            <a:spLocks noGrp="1"/>
          </p:cNvSpPr>
          <p:nvPr>
            <p:ph type="title"/>
          </p:nvPr>
        </p:nvSpPr>
        <p:spPr/>
        <p:txBody>
          <a:bodyPr/>
          <a:lstStyle/>
          <a:p>
            <a:r>
              <a:rPr lang="en-US" dirty="0"/>
              <a:t>Experiment</a:t>
            </a:r>
          </a:p>
        </p:txBody>
      </p:sp>
      <p:sp>
        <p:nvSpPr>
          <p:cNvPr id="3" name="Content Placeholder 2">
            <a:extLst>
              <a:ext uri="{FF2B5EF4-FFF2-40B4-BE49-F238E27FC236}">
                <a16:creationId xmlns:a16="http://schemas.microsoft.com/office/drawing/2014/main" id="{9422C041-627F-3E7A-7C0A-0A6FBBB9C32F}"/>
              </a:ext>
            </a:extLst>
          </p:cNvPr>
          <p:cNvSpPr>
            <a:spLocks noGrp="1"/>
          </p:cNvSpPr>
          <p:nvPr>
            <p:ph idx="1"/>
          </p:nvPr>
        </p:nvSpPr>
        <p:spPr/>
        <p:txBody>
          <a:bodyPr/>
          <a:lstStyle/>
          <a:p>
            <a:r>
              <a:rPr lang="en-US" dirty="0"/>
              <a:t>MNIST Dataset</a:t>
            </a:r>
          </a:p>
          <a:p>
            <a:r>
              <a:rPr lang="en-US" dirty="0"/>
              <a:t>Experiment Steps:</a:t>
            </a:r>
          </a:p>
          <a:p>
            <a:pPr marL="914400" lvl="1" indent="-457200">
              <a:buFont typeface="+mj-lt"/>
              <a:buAutoNum type="arabicPeriod"/>
            </a:pPr>
            <a:r>
              <a:rPr lang="en-US" dirty="0"/>
              <a:t>Training the target network </a:t>
            </a:r>
          </a:p>
          <a:p>
            <a:pPr marL="914400" lvl="1" indent="-457200">
              <a:buFont typeface="+mj-lt"/>
              <a:buAutoNum type="arabicPeriod"/>
            </a:pPr>
            <a:r>
              <a:rPr lang="en-US" dirty="0"/>
              <a:t>Training the Adv-GAN network </a:t>
            </a:r>
          </a:p>
          <a:p>
            <a:pPr marL="914400" lvl="1" indent="-457200">
              <a:buFont typeface="+mj-lt"/>
              <a:buAutoNum type="arabicPeriod"/>
            </a:pPr>
            <a:r>
              <a:rPr lang="en-US" dirty="0"/>
              <a:t>Evaluation of the generated adversarial examples</a:t>
            </a:r>
          </a:p>
        </p:txBody>
      </p:sp>
      <p:sp>
        <p:nvSpPr>
          <p:cNvPr id="4" name="Date Placeholder 3">
            <a:extLst>
              <a:ext uri="{FF2B5EF4-FFF2-40B4-BE49-F238E27FC236}">
                <a16:creationId xmlns:a16="http://schemas.microsoft.com/office/drawing/2014/main" id="{83443F6E-5F01-0196-E0AC-8808695BEC9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tint val="75000"/>
                  </a:prstClr>
                </a:solidFill>
                <a:latin typeface="Calibri" panose="020F0502020204030204"/>
              </a:rPr>
              <a:t>April 10</a:t>
            </a:r>
            <a:r>
              <a:rPr lang="en-US" baseline="30000">
                <a:solidFill>
                  <a:prstClr val="black">
                    <a:tint val="75000"/>
                  </a:prstClr>
                </a:solidFill>
                <a:latin typeface="Calibri" panose="020F0502020204030204"/>
              </a:rPr>
              <a:t>th</a:t>
            </a:r>
            <a:r>
              <a:rPr lang="en-US">
                <a:solidFill>
                  <a:prstClr val="black">
                    <a:tint val="75000"/>
                  </a:prstClr>
                </a:solidFill>
                <a:latin typeface="Calibri" panose="020F0502020204030204"/>
              </a:rPr>
              <a:t>, </a:t>
            </a: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2023</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42E7318B-4325-6B4C-B663-B6E1B643A999}"/>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9</a:t>
            </a:fld>
            <a:endParaRPr lang="en-US" dirty="0">
              <a:solidFill>
                <a:prstClr val="black">
                  <a:tint val="75000"/>
                </a:prstClr>
              </a:solidFill>
            </a:endParaRPr>
          </a:p>
        </p:txBody>
      </p:sp>
    </p:spTree>
    <p:extLst>
      <p:ext uri="{BB962C8B-B14F-4D97-AF65-F5344CB8AC3E}">
        <p14:creationId xmlns:p14="http://schemas.microsoft.com/office/powerpoint/2010/main" val="230643862"/>
      </p:ext>
    </p:extLst>
  </p:cSld>
  <p:clrMapOvr>
    <a:masterClrMapping/>
  </p:clrMapOvr>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A449C04-64B3-4403-94B7-8D2284C38D1B}">
  <ds:schemaRefs>
    <ds:schemaRef ds:uri="http://schemas.microsoft.com/sharepoint/v3/contenttype/forms"/>
  </ds:schemaRefs>
</ds:datastoreItem>
</file>

<file path=customXml/itemProps2.xml><?xml version="1.0" encoding="utf-8"?>
<ds:datastoreItem xmlns:ds="http://schemas.openxmlformats.org/officeDocument/2006/customXml" ds:itemID="{FBDEF148-1770-458F-8F5B-C3D0A278AA97}">
  <ds:schemaRefs>
    <ds:schemaRef ds:uri="http://purl.org/dc/terms/"/>
    <ds:schemaRef ds:uri="http://schemas.microsoft.com/office/2006/metadata/properties"/>
    <ds:schemaRef ds:uri="http://purl.org/dc/elements/1.1/"/>
    <ds:schemaRef ds:uri="http://schemas.microsoft.com/office/2006/documentManagement/types"/>
    <ds:schemaRef ds:uri="http://www.w3.org/XML/1998/namespace"/>
    <ds:schemaRef ds:uri="http://purl.org/dc/dcmitype/"/>
    <ds:schemaRef ds:uri="http://schemas.microsoft.com/office/infopath/2007/PartnerControls"/>
    <ds:schemaRef ds:uri="http://schemas.openxmlformats.org/package/2006/metadata/core-properties"/>
    <ds:schemaRef ds:uri="16c05727-aa75-4e4a-9b5f-8a80a1165891"/>
    <ds:schemaRef ds:uri="71af3243-3dd4-4a8d-8c0d-dd76da1f02a5"/>
  </ds:schemaRefs>
</ds:datastoreItem>
</file>

<file path=customXml/itemProps3.xml><?xml version="1.0" encoding="utf-8"?>
<ds:datastoreItem xmlns:ds="http://schemas.openxmlformats.org/officeDocument/2006/customXml" ds:itemID="{8413533D-8C39-401E-8B75-B1AEEEC56B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{043ABBC4-4E6B-445E-A017-19BC775FD1DD}tf78504181_win32</Template>
  <TotalTime>425</TotalTime>
  <Words>1128</Words>
  <Application>Microsoft Office PowerPoint</Application>
  <PresentationFormat>Widescreen</PresentationFormat>
  <Paragraphs>116</Paragraphs>
  <Slides>15</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Avenir Next LT Pro</vt:lpstr>
      <vt:lpstr>Calibri</vt:lpstr>
      <vt:lpstr>Times New Roman</vt:lpstr>
      <vt:lpstr>Tw Cen MT</vt:lpstr>
      <vt:lpstr>ShapesVTI</vt:lpstr>
      <vt:lpstr>Generating adversarial examples using Generative Adversarial Network (GAN)</vt:lpstr>
      <vt:lpstr>Examples of DL Applications</vt:lpstr>
      <vt:lpstr>Adversarial Example</vt:lpstr>
      <vt:lpstr>Adversarial example &amp; adversarial training </vt:lpstr>
      <vt:lpstr>Fast Gradient Sign Method (FGSM)</vt:lpstr>
      <vt:lpstr>Generative Adversarial Network (GAN)</vt:lpstr>
      <vt:lpstr>Adv-GAN</vt:lpstr>
      <vt:lpstr>Loss Functions</vt:lpstr>
      <vt:lpstr>Experiment</vt:lpstr>
      <vt:lpstr>1. Training the target network </vt:lpstr>
      <vt:lpstr>2. Training the Adv-GAN network</vt:lpstr>
      <vt:lpstr>2. Training the Adv-GAN network – cont.</vt:lpstr>
      <vt:lpstr>3. Evaluation of the generated adversarial examples </vt:lpstr>
      <vt:lpstr>3. Evaluation of the generated adversarial examples – cont.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Shapes</dc:title>
  <dc:creator>Morshedzadeh, Yeganeh</dc:creator>
  <cp:lastModifiedBy>Morshedzadeh, Yeganeh</cp:lastModifiedBy>
  <cp:revision>1</cp:revision>
  <dcterms:created xsi:type="dcterms:W3CDTF">2023-04-09T00:27:15Z</dcterms:created>
  <dcterms:modified xsi:type="dcterms:W3CDTF">2023-04-14T06:45:17Z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